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218AAA-C4FF-462C-88C0-154D8CC1B85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1D3506-4A1E-4B8E-B1AF-BD3A529D47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001000" cy="3505200"/>
          </a:xfrm>
        </p:spPr>
        <p:txBody>
          <a:bodyPr>
            <a:noAutofit/>
          </a:bodyPr>
          <a:lstStyle/>
          <a:p>
            <a:r>
              <a:rPr lang="ar-EG" sz="4300" dirty="0" smtClean="0"/>
              <a:t>الكلية : التمريض</a:t>
            </a:r>
            <a:br>
              <a:rPr lang="ar-EG" sz="4300" dirty="0" smtClean="0"/>
            </a:br>
            <a:r>
              <a:rPr lang="ar-EG" sz="4300" dirty="0" smtClean="0"/>
              <a:t>الفرقة : ماجستير جزء ثان </a:t>
            </a:r>
            <a:br>
              <a:rPr lang="ar-EG" sz="4300" dirty="0" smtClean="0"/>
            </a:br>
            <a:r>
              <a:rPr lang="ar-EG" sz="4300" dirty="0" smtClean="0"/>
              <a:t>القسم : تمريض الصحة النفسية و العقلية </a:t>
            </a:r>
            <a:br>
              <a:rPr lang="ar-EG" sz="4300" dirty="0" smtClean="0"/>
            </a:br>
            <a:r>
              <a:rPr lang="ar-EG" sz="4300" dirty="0" smtClean="0"/>
              <a:t>المقرر:نظريات علم النفس –محاضرة رقم 1</a:t>
            </a:r>
            <a:br>
              <a:rPr lang="ar-EG" sz="4300" dirty="0" smtClean="0"/>
            </a:br>
            <a:r>
              <a:rPr lang="ar-EG" sz="4300" dirty="0" smtClean="0"/>
              <a:t> استاذ المقرر : أ.د.م / محمد ابراهيم جودة </a:t>
            </a:r>
            <a:endParaRPr lang="en-US" sz="4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19800"/>
            <a:ext cx="7924800" cy="381000"/>
          </a:xfrm>
        </p:spPr>
        <p:txBody>
          <a:bodyPr>
            <a:normAutofit fontScale="85000" lnSpcReduction="2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178491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لقد رسخ قدم علم النفس ، و اصبح علماً يفاخر بعلميته ، و زادت صلاته بالعلوم الانسانية الاخرى كالاجتماع مثلاً ، و بالعلوم البيولوجية كالفسيولوجيا ، كما اتصل بالرياضيات و الاحصاء و التطبيقات الاحصائية ، و طبق في التربية و في المعمل و في التجارة و في الطب و القانون و هكذا نجد ان علم النفس قد ازدهر و نما.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724400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/>
              <a:t>لقد اثبت علماء النفس ان علم النفس علم حي ، علم شاب فتي يتدفق حيوية و نشاطاً و نتيجة للسنوات الخصبة في تاريخ علم النفس ، ظهرت حركات و خلافات و اتجاهات و مدارس ( نظريات ) و مواقف في علم النفس ، و هذه المدارس دليل على شباب العلم ، وهي دليل ان هذا العلم مستقل عن كل العلوم،</a:t>
            </a:r>
          </a:p>
          <a:p>
            <a:pPr algn="r"/>
            <a:r>
              <a:rPr lang="ar-EG" sz="3600" b="1" dirty="0" smtClean="0"/>
              <a:t>وهذه المدارس تختلف في أهميتها وفي مواقفها وفي نظراتها </a:t>
            </a:r>
            <a:r>
              <a:rPr lang="ar-EG" sz="3600" b="1" dirty="0" smtClean="0"/>
              <a:t>،عن بعضها البعض وهذه </a:t>
            </a:r>
            <a:r>
              <a:rPr lang="ar-EG" sz="3600" b="1" dirty="0" smtClean="0"/>
              <a:t>المدارس جميعها معاصرة،</a:t>
            </a:r>
            <a:r>
              <a:rPr lang="ar-EG" sz="3600" b="1" dirty="0" smtClean="0"/>
              <a:t> 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305800" cy="5410200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/>
              <a:t>أي بدأت في القرن العشرين ، و كل مدرسة من هذه المدارس قامت ثورة على النظام السيكولوجي المقرر ، ومنذ بدأ عصر النهضة – و بدأ بيكون بتصنيف العلوم ، كما نبه جاليليو الى حقائق علم الفيزياء و نبه غيره الى حقائق علم الكيمياء و الاثر الذي تركته  جميعاً في الفلسفة و محاولة الذين اهتموا </a:t>
            </a:r>
            <a:r>
              <a:rPr lang="ar-EG" sz="3600" b="1" dirty="0" smtClean="0"/>
              <a:t>بالدراسات النفسية من دراسة النفس و تعليلها و لذلك حاولت مدارس علم النفس ان تغير الواقع و ان تبني الحاضر و ان تتطلع الى </a:t>
            </a:r>
            <a:r>
              <a:rPr lang="ar-EG" sz="3600" b="1" dirty="0" smtClean="0"/>
              <a:t>المستقبل </a:t>
            </a:r>
            <a:r>
              <a:rPr lang="ar-EG" sz="3600" b="1" dirty="0" smtClean="0"/>
              <a:t>( فاخر عاقل </a:t>
            </a:r>
            <a:r>
              <a:rPr lang="ar-EG" sz="3600" b="1" dirty="0" smtClean="0"/>
              <a:t>1987) .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3048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1947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3600" b="1" dirty="0" smtClean="0"/>
              <a:t>المقصود بالمدرسة ( النظرية ) جماعة من العلماء يتقدمون بنظام من الافكار يهدف الى تبيان الطريق الذي يجب ان يتبعه الجميع و يمكن ان يميز مدرسة عن مدرسة بالفاعلية التي تضعها موضوعاً لدرسها و جعلها مداراً لفهم موحد للفاعليات البشرية ، وهذه الفاعلية تعتبر حقيقة مركزية يدور حولها نظام من المفاهيم على نظرية متكاملة ، و ينظر اكثرية علماء النفس الى النظرية و يأخذون منها ما يجدونه صحيحاً و يتركون جانباً مبالغاتها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مدارسنا و اصولها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/>
          <a:lstStyle/>
          <a:p>
            <a:pPr algn="r"/>
            <a:r>
              <a:rPr lang="en-US" sz="3200" b="1" dirty="0" smtClean="0"/>
              <a:t>Functional psychology </a:t>
            </a:r>
            <a:r>
              <a:rPr lang="ar-EG" sz="3200" b="1" dirty="0" smtClean="0"/>
              <a:t>اولاً : المدرسة الوظيفية</a:t>
            </a:r>
            <a:endParaRPr lang="en-US" sz="3200" b="1" dirty="0" smtClean="0"/>
          </a:p>
          <a:p>
            <a:pPr algn="r"/>
            <a:r>
              <a:rPr lang="ar-EG" dirty="0" smtClean="0"/>
              <a:t>و هذه المدرسة واسعة المدى و اصلها امريكي 1898 م . </a:t>
            </a:r>
          </a:p>
          <a:p>
            <a:pPr algn="r"/>
            <a:r>
              <a:rPr lang="en-US" sz="3200" b="1" dirty="0" smtClean="0"/>
              <a:t>Structural psychology </a:t>
            </a:r>
            <a:r>
              <a:rPr lang="ar-EG" sz="3200" b="1" dirty="0" smtClean="0"/>
              <a:t>ثانياً : المدرسة البنائية</a:t>
            </a:r>
            <a:endParaRPr lang="en-US" sz="3200" b="1" dirty="0" smtClean="0"/>
          </a:p>
          <a:p>
            <a:pPr algn="r"/>
            <a:r>
              <a:rPr lang="ar-EG" sz="2800" dirty="0" smtClean="0"/>
              <a:t>و اصلها الماني و لكنها برزت في امريكا 1898 م . </a:t>
            </a:r>
          </a:p>
          <a:p>
            <a:pPr algn="r"/>
            <a:r>
              <a:rPr lang="en-US" sz="3200" b="1" dirty="0" err="1" smtClean="0"/>
              <a:t>Associationism</a:t>
            </a:r>
            <a:r>
              <a:rPr lang="en-US" sz="3200" b="1" dirty="0" smtClean="0"/>
              <a:t> </a:t>
            </a:r>
            <a:r>
              <a:rPr lang="ar-EG" sz="3200" b="1" dirty="0" smtClean="0"/>
              <a:t>ثالثاً : المدرسة الربطية</a:t>
            </a:r>
            <a:r>
              <a:rPr lang="en-US" sz="3200" b="1" dirty="0" smtClean="0"/>
              <a:t> </a:t>
            </a:r>
          </a:p>
          <a:p>
            <a:pPr algn="r"/>
            <a:r>
              <a:rPr lang="ar-EG" sz="2800" dirty="0" smtClean="0"/>
              <a:t>و هي مدرسة بريطانية قديمة و اتخذت في امريكا شكل المثير و الاستجابة عام 1898 م. </a:t>
            </a:r>
          </a:p>
          <a:p>
            <a:pPr algn="r"/>
            <a:r>
              <a:rPr lang="ar-EG" sz="2800" dirty="0" smtClean="0"/>
              <a:t>و اتخذت في روسيا شكل الفعل المنعكس الشرطي 1903 م. 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r"/>
            <a:r>
              <a:rPr lang="ar-EG" dirty="0" smtClean="0"/>
              <a:t>ما هي اهم هذه المدارس ( النظريات )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245291"/>
          </a:xfrm>
        </p:spPr>
        <p:txBody>
          <a:bodyPr/>
          <a:lstStyle/>
          <a:p>
            <a:pPr algn="r"/>
            <a:r>
              <a:rPr lang="en-US" sz="3200" b="1" dirty="0" smtClean="0"/>
              <a:t>Psychoanalysis </a:t>
            </a:r>
            <a:r>
              <a:rPr lang="ar-EG" sz="3200" b="1" dirty="0" smtClean="0"/>
              <a:t>رابعاً : المدرسة التحليلية</a:t>
            </a:r>
            <a:endParaRPr lang="en-US" sz="3200" b="1" dirty="0" smtClean="0"/>
          </a:p>
          <a:p>
            <a:pPr algn="r"/>
            <a:r>
              <a:rPr lang="ar-EG" dirty="0" smtClean="0"/>
              <a:t>بدأت في النمسا عام 1900 م </a:t>
            </a:r>
          </a:p>
          <a:p>
            <a:pPr algn="r"/>
            <a:r>
              <a:rPr lang="en-US" sz="3200" b="1" dirty="0" err="1" smtClean="0"/>
              <a:t>purposivism</a:t>
            </a:r>
            <a:r>
              <a:rPr lang="ar-EG" sz="3200" b="1" dirty="0" smtClean="0"/>
              <a:t>خامساً : المدرسة القصدية </a:t>
            </a:r>
            <a:endParaRPr lang="en-US" sz="3200" b="1" dirty="0" smtClean="0"/>
          </a:p>
          <a:p>
            <a:pPr algn="r"/>
            <a:r>
              <a:rPr lang="ar-EG" dirty="0" smtClean="0"/>
              <a:t>و هي مدرسة بريطانية بدأت 1908 م </a:t>
            </a:r>
          </a:p>
          <a:p>
            <a:pPr algn="r"/>
            <a:r>
              <a:rPr lang="en-US" sz="3200" b="1" dirty="0" smtClean="0"/>
              <a:t>behaviorism</a:t>
            </a:r>
            <a:r>
              <a:rPr lang="ar-EG" sz="3200" b="1" dirty="0" smtClean="0"/>
              <a:t>سادساً : المدرسة السلوكية </a:t>
            </a:r>
            <a:endParaRPr lang="en-US" sz="3200" b="1" dirty="0" smtClean="0"/>
          </a:p>
          <a:p>
            <a:pPr algn="r"/>
            <a:r>
              <a:rPr lang="ar-EG" dirty="0" smtClean="0"/>
              <a:t>و هي مدرسة امريكية بدأت 1912 م </a:t>
            </a:r>
          </a:p>
          <a:p>
            <a:pPr algn="r"/>
            <a:r>
              <a:rPr lang="en-US" sz="3200" b="1" dirty="0" smtClean="0"/>
              <a:t>Gestalt </a:t>
            </a:r>
            <a:r>
              <a:rPr lang="ar-EG" sz="3200" b="1" dirty="0" smtClean="0"/>
              <a:t>سابعاً : المدرسة الشكلية ( الجشطلت )  </a:t>
            </a:r>
            <a:endParaRPr lang="en-US" sz="3200" b="1" dirty="0" smtClean="0"/>
          </a:p>
          <a:p>
            <a:pPr algn="r"/>
            <a:r>
              <a:rPr lang="ar-EG" dirty="0" smtClean="0"/>
              <a:t>و قد بدأت في المانيا 1912 م                    (فاخر عاقل 1987 م 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524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443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الكلية : التمريض الفرقة : ماجستير جزء ثان  القسم : تمريض الصحة النفسية و العقلية  المقرر:نظريات علم النفس –محاضرة رقم 1  استاذ المقرر : أ.د.م / محمد ابراهيم جودة </vt:lpstr>
      <vt:lpstr> </vt:lpstr>
      <vt:lpstr> </vt:lpstr>
      <vt:lpstr> </vt:lpstr>
      <vt:lpstr>مدارسنا و اصولها :</vt:lpstr>
      <vt:lpstr>ما هي اهم هذه المدارس ( النظريات ) ؟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الكلية : التمريض الفرقة : ماجستير جزء ثان  القسم : تمريض الصحة النفسية و العقلية  المقرر:نظريات علم النفس –محاضرة رقم 1  استاذ المقرر : أ.د.م / محمد ابراهيم جودة </dc:title>
  <dc:creator>Dr Gouda</dc:creator>
  <cp:lastModifiedBy>Dr Gouda</cp:lastModifiedBy>
  <cp:revision>4</cp:revision>
  <dcterms:created xsi:type="dcterms:W3CDTF">2020-03-23T19:10:00Z</dcterms:created>
  <dcterms:modified xsi:type="dcterms:W3CDTF">2020-03-23T20:54:14Z</dcterms:modified>
</cp:coreProperties>
</file>