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A246-D0D0-4638-ABD1-EECF1FCBA64A}" type="datetimeFigureOut">
              <a:rPr lang="ar-SA" smtClean="0"/>
              <a:pPr/>
              <a:t>23/07/1441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FCE55-21CD-4C39-AEC3-4EC821B5CC5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European Association for Research on Learning and Instruction (EARLI)</a:t>
            </a:r>
            <a:endParaRPr lang="ar-SA" b="1" dirty="0">
              <a:solidFill>
                <a:schemeClr val="accent2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5400" b="1" dirty="0" smtClean="0">
                <a:solidFill>
                  <a:srgbClr val="7030A0"/>
                </a:solidFill>
              </a:rPr>
              <a:t>What is (EARLI)?</a:t>
            </a:r>
            <a:endParaRPr lang="ar-SA" sz="54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4400" dirty="0">
                <a:solidFill>
                  <a:srgbClr val="002060"/>
                </a:solidFill>
              </a:rPr>
              <a:t>The </a:t>
            </a:r>
            <a:r>
              <a:rPr lang="en-US" sz="4400" b="1" dirty="0">
                <a:solidFill>
                  <a:srgbClr val="002060"/>
                </a:solidFill>
              </a:rPr>
              <a:t>European Association for Research on Learning and Instruction</a:t>
            </a:r>
            <a:r>
              <a:rPr lang="en-US" sz="4400" dirty="0">
                <a:solidFill>
                  <a:srgbClr val="002060"/>
                </a:solidFill>
              </a:rPr>
              <a:t> (EARLI) is an international networking </a:t>
            </a:r>
            <a:r>
              <a:rPr lang="en-US" sz="4400" dirty="0" err="1">
                <a:solidFill>
                  <a:srgbClr val="002060"/>
                </a:solidFill>
              </a:rPr>
              <a:t>organisation</a:t>
            </a:r>
            <a:r>
              <a:rPr lang="en-US" sz="4400" dirty="0">
                <a:solidFill>
                  <a:srgbClr val="002060"/>
                </a:solidFill>
              </a:rPr>
              <a:t> for junior and senior researchers in education.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400" b="1" dirty="0" smtClean="0"/>
              <a:t>Representing over 2000 members in more than 60 countries, EARLI is the biggest educational association in Europe.</a:t>
            </a:r>
            <a:endParaRPr lang="ar-SA" sz="4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Founded in 1989, the EAIE is the European centre for expertise, networking and resources in the </a:t>
            </a:r>
            <a:r>
              <a:rPr lang="en-US" sz="4000" b="1" dirty="0" err="1">
                <a:solidFill>
                  <a:schemeClr val="accent3">
                    <a:lumMod val="50000"/>
                  </a:schemeClr>
                </a:solidFill>
              </a:rPr>
              <a:t>internationalisation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 of higher education.</a:t>
            </a:r>
            <a:endParaRPr lang="en-US" sz="4000" dirty="0">
              <a:solidFill>
                <a:schemeClr val="accent3">
                  <a:lumMod val="50000"/>
                </a:schemeClr>
              </a:solidFill>
            </a:endParaRPr>
          </a:p>
          <a:p>
            <a:pPr algn="just" rtl="0"/>
            <a:endParaRPr lang="ar-SA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b="1" dirty="0" smtClean="0"/>
              <a:t>It is  non-profit, member-led </a:t>
            </a:r>
            <a:r>
              <a:rPr lang="en-US" sz="4000" b="1" dirty="0" err="1" smtClean="0"/>
              <a:t>organisation</a:t>
            </a:r>
            <a:r>
              <a:rPr lang="en-US" sz="4000" b="1" dirty="0" smtClean="0"/>
              <a:t> serving individuals actively involved in the </a:t>
            </a:r>
            <a:r>
              <a:rPr lang="en-US" sz="4000" b="1" dirty="0" err="1" smtClean="0"/>
              <a:t>internationalisation</a:t>
            </a:r>
            <a:r>
              <a:rPr lang="en-US" sz="4000" b="1" dirty="0" smtClean="0"/>
              <a:t> of their institutions through a combination of training, conferences and knowledge acquisition and sharing. </a:t>
            </a:r>
          </a:p>
          <a:p>
            <a:pPr algn="l" rtl="0"/>
            <a:endParaRPr lang="ar-SA" sz="4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rgbClr val="C00000"/>
                </a:solidFill>
              </a:rPr>
              <a:t>What does EARLI offer?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400" b="1" dirty="0" smtClean="0"/>
              <a:t>It offers a </a:t>
            </a:r>
            <a:r>
              <a:rPr lang="en-US" sz="4400" b="1" dirty="0"/>
              <a:t>wide range of activities to support its members in their academic </a:t>
            </a:r>
            <a:r>
              <a:rPr lang="en-US" sz="4400" b="1" dirty="0" err="1"/>
              <a:t>endeavours</a:t>
            </a:r>
            <a:r>
              <a:rPr lang="en-US" sz="4400" b="1" dirty="0"/>
              <a:t>. Through the Biennial EARLI Conference, Special Interest Groups and research </a:t>
            </a:r>
            <a:r>
              <a:rPr lang="en-US" sz="4400" b="1" dirty="0" smtClean="0"/>
              <a:t>groups.</a:t>
            </a:r>
            <a:endParaRPr lang="ar-SA" sz="44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5400" b="1" dirty="0" smtClean="0">
                <a:solidFill>
                  <a:srgbClr val="C00000"/>
                </a:solidFill>
              </a:rPr>
              <a:t>What is the aim of EARLI?</a:t>
            </a:r>
            <a:endParaRPr lang="ar-SA" sz="54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400" b="1" dirty="0">
                <a:solidFill>
                  <a:schemeClr val="bg2">
                    <a:lumMod val="25000"/>
                  </a:schemeClr>
                </a:solidFill>
              </a:rPr>
              <a:t>EARLI aims to encourage researchers to meet and discuss in an international context.</a:t>
            </a:r>
            <a:endParaRPr lang="ar-SA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What is EAIE Mission?</a:t>
            </a:r>
            <a:br>
              <a:rPr lang="en-US" sz="6000" b="1" dirty="0" smtClean="0"/>
            </a:br>
            <a:endParaRPr lang="ar-SA" sz="6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4400" b="1" dirty="0" smtClean="0">
                <a:solidFill>
                  <a:schemeClr val="accent2"/>
                </a:solidFill>
              </a:rPr>
              <a:t>Its mission </a:t>
            </a:r>
            <a:r>
              <a:rPr lang="en-US" sz="4400" b="1" dirty="0">
                <a:solidFill>
                  <a:schemeClr val="accent2"/>
                </a:solidFill>
              </a:rPr>
              <a:t>is to help our members succeed professionally and to contribute to developments in international higher education from a European perspective.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190</Words>
  <Application>Microsoft Office PowerPoint</Application>
  <PresentationFormat>عرض على الشاشة (3:4)‏</PresentationFormat>
  <Paragraphs>12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European Association for Research on Learning and Instruction (EARLI)</vt:lpstr>
      <vt:lpstr>What is (EARLI)?</vt:lpstr>
      <vt:lpstr>الشريحة 3</vt:lpstr>
      <vt:lpstr>الشريحة 4</vt:lpstr>
      <vt:lpstr>الشريحة 5</vt:lpstr>
      <vt:lpstr>What does EARLI offer?</vt:lpstr>
      <vt:lpstr>What is the aim of EARLI?</vt:lpstr>
      <vt:lpstr> What is EAIE Mission?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Pc</dc:creator>
  <cp:lastModifiedBy>Dr Mona</cp:lastModifiedBy>
  <cp:revision>5</cp:revision>
  <dcterms:created xsi:type="dcterms:W3CDTF">2020-03-10T17:58:51Z</dcterms:created>
  <dcterms:modified xsi:type="dcterms:W3CDTF">2020-03-17T21:36:00Z</dcterms:modified>
</cp:coreProperties>
</file>