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02FB-C190-4653-8930-EC830BA3140A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A849A-30D9-49C5-A985-C71800CA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6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849A-30D9-49C5-A985-C71800CAD1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8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0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5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2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2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4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9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9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FAFC-C3F4-401E-90FD-B003E02079BD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9C8B-4A40-40E4-814F-2CD09307D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5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32277" cy="6928338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316700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377"/>
            <a:ext cx="9108830" cy="6937131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76176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3" y="35169"/>
            <a:ext cx="9108831" cy="667875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H</a:t>
            </a:r>
            <a:r>
              <a:rPr lang="en-US" sz="6000" b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omework   Assignment</a:t>
            </a:r>
          </a:p>
          <a:p>
            <a:pPr marL="742950" indent="-742950">
              <a:buAutoNum type="alphaUcPeriod"/>
            </a:pPr>
            <a:r>
              <a:rPr lang="en-US" sz="4800" b="1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Complete the following: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1.Style means -------------------------.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2. A teaching style is -------------------.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3. Teaching style  has been defined as-----------------------------------------.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4.Grasha (1996) defined teaching style as -------------------------------------.</a:t>
            </a:r>
          </a:p>
          <a:p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5. A common element in all teaching style definitions  refers to -------------------.</a:t>
            </a:r>
            <a:endParaRPr lang="ar-EG" sz="1200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031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70" y="11723"/>
            <a:ext cx="9108830" cy="67403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6. The concept of style emphasizes -----------</a:t>
            </a: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7.To fully understand the concept of teaching style , educators should focus on ------------------------------------------------------.</a:t>
            </a: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8. Transmitting information and ensuring that students are well prepared are main features of   the ----------- style.</a:t>
            </a: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9. The formal authority is an instructor-centered approach because------------------------------------------------------------</a:t>
            </a:r>
          </a:p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10.The role of the teacher in the personal model type is -----------------------------. </a:t>
            </a:r>
            <a:endParaRPr lang="ar-EG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63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16" y="35169"/>
            <a:ext cx="9108830" cy="65556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11</a:t>
            </a:r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. Independent and collaborative learning  are stressed in the ---------------------style.</a:t>
            </a:r>
            <a:endParaRPr lang="en-US" sz="32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12. In the delegator teaching style , students work ------------------------------------------------.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13. Instructors develop a teaching style based on ---------------------------------------.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14.The disadvantage of the expert teaching style is ----------------------------------.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15. One advantage of the formal authority is ---------------------------------------------------. 16. Personal model believes in -------------------.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17. The delegator teaching style helps students to---------------------------------------------------. </a:t>
            </a:r>
            <a:endParaRPr lang="ar-EG" sz="32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041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169" y="0"/>
            <a:ext cx="9120553" cy="63709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18. The four  blends  or  clusters of teaching style given by </a:t>
            </a:r>
            <a:r>
              <a:rPr lang="en-US" sz="2800" b="1" dirty="0" err="1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Grasha</a:t>
            </a:r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are ------------------------------------------------------------------------------------------------.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19. Each style has its ----------------------------------.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20. Almost  all teachers posses -------------------------.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21. O-T-L-O  stands for -----------------------------.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22. The teaching –learning behavior ( T-L) describes </a:t>
            </a:r>
            <a:r>
              <a:rPr lang="en-US" sz="1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------------------------------------------------------------------------------------------------------------------.</a:t>
            </a:r>
          </a:p>
          <a:p>
            <a:r>
              <a:rPr lang="en-US" sz="12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----------------------------------------------------.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24-The key factors affecting the selection of teaching styles are : </a:t>
            </a:r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-----------------------------------------------------------------------------------------------------------------------------------------------------------------------------------------------------------------.</a:t>
            </a:r>
            <a:endParaRPr lang="en-US" sz="2800" b="1" dirty="0" smtClean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25. The approaches of determining the teaching style are : </a:t>
            </a:r>
            <a:r>
              <a:rPr lang="en-US" sz="2000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-------------------------------------------------------------------------------------------------------------------------------------------------------------------------------------------------------------------------.</a:t>
            </a:r>
            <a:endParaRPr lang="ar-EG" sz="2800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61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254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CAIRO</cp:lastModifiedBy>
  <cp:revision>9</cp:revision>
  <dcterms:created xsi:type="dcterms:W3CDTF">2020-03-17T14:28:42Z</dcterms:created>
  <dcterms:modified xsi:type="dcterms:W3CDTF">2020-03-19T20:22:57Z</dcterms:modified>
</cp:coreProperties>
</file>