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10232-843A-41B7-B6D7-7B2A5F049853}" type="doc">
      <dgm:prSet loTypeId="urn:microsoft.com/office/officeart/2005/8/layout/radial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pPr rtl="1"/>
          <a:endParaRPr lang="ar-EG"/>
        </a:p>
      </dgm:t>
    </dgm:pt>
    <dgm:pt modelId="{022994DF-8DB8-4642-88CE-B668F54F0489}">
      <dgm:prSet phldrT="[Text]"/>
      <dgm:spPr/>
      <dgm:t>
        <a:bodyPr/>
        <a:lstStyle/>
        <a:p>
          <a:pPr rtl="1"/>
          <a:r>
            <a:rPr lang="ar-EG" b="1" dirty="0"/>
            <a:t>أهداف العلم </a:t>
          </a:r>
        </a:p>
      </dgm:t>
    </dgm:pt>
    <dgm:pt modelId="{7C96B10C-34DE-425B-ADC2-AF8C11E7EC5F}" type="parTrans" cxnId="{39E3591E-D60E-41FE-81AE-FCCA2E9CA763}">
      <dgm:prSet/>
      <dgm:spPr/>
      <dgm:t>
        <a:bodyPr/>
        <a:lstStyle/>
        <a:p>
          <a:pPr rtl="1"/>
          <a:endParaRPr lang="ar-EG"/>
        </a:p>
      </dgm:t>
    </dgm:pt>
    <dgm:pt modelId="{B1893877-8CA0-43F4-8D4D-D71A307A4781}" type="sibTrans" cxnId="{39E3591E-D60E-41FE-81AE-FCCA2E9CA763}">
      <dgm:prSet/>
      <dgm:spPr/>
      <dgm:t>
        <a:bodyPr/>
        <a:lstStyle/>
        <a:p>
          <a:pPr rtl="1"/>
          <a:endParaRPr lang="ar-EG"/>
        </a:p>
      </dgm:t>
    </dgm:pt>
    <dgm:pt modelId="{98E039F8-9C26-4F57-BE47-2F141DEC758C}">
      <dgm:prSet phldrT="[Text]"/>
      <dgm:spPr/>
      <dgm:t>
        <a:bodyPr/>
        <a:lstStyle/>
        <a:p>
          <a:pPr rtl="1"/>
          <a:r>
            <a:rPr lang="ar-EG" b="1" dirty="0"/>
            <a:t>الوصف</a:t>
          </a:r>
        </a:p>
      </dgm:t>
    </dgm:pt>
    <dgm:pt modelId="{C332FCC9-4030-493E-8B88-57FC6C9D393C}" type="parTrans" cxnId="{EE023DE7-461D-4D45-BD38-43977DD9C3EF}">
      <dgm:prSet/>
      <dgm:spPr/>
      <dgm:t>
        <a:bodyPr/>
        <a:lstStyle/>
        <a:p>
          <a:pPr rtl="1"/>
          <a:endParaRPr lang="ar-EG"/>
        </a:p>
      </dgm:t>
    </dgm:pt>
    <dgm:pt modelId="{F55E4D6D-3D26-4A07-9BC3-9D316BB7C4C7}" type="sibTrans" cxnId="{EE023DE7-461D-4D45-BD38-43977DD9C3EF}">
      <dgm:prSet/>
      <dgm:spPr/>
      <dgm:t>
        <a:bodyPr/>
        <a:lstStyle/>
        <a:p>
          <a:pPr rtl="1"/>
          <a:endParaRPr lang="ar-EG"/>
        </a:p>
      </dgm:t>
    </dgm:pt>
    <dgm:pt modelId="{AE86CF79-2BA1-40A5-96FB-CEA30D8BA4AA}">
      <dgm:prSet phldrT="[Text]"/>
      <dgm:spPr/>
      <dgm:t>
        <a:bodyPr/>
        <a:lstStyle/>
        <a:p>
          <a:pPr rtl="1"/>
          <a:r>
            <a:rPr lang="ar-EG" b="1" dirty="0"/>
            <a:t>التنبؤ</a:t>
          </a:r>
        </a:p>
      </dgm:t>
    </dgm:pt>
    <dgm:pt modelId="{64A47CDC-4B5A-46CB-8954-762499B4A2F0}" type="parTrans" cxnId="{88590E57-E737-4FA4-B9EE-B0AB1FFB0BC1}">
      <dgm:prSet/>
      <dgm:spPr/>
      <dgm:t>
        <a:bodyPr/>
        <a:lstStyle/>
        <a:p>
          <a:pPr rtl="1"/>
          <a:endParaRPr lang="ar-EG"/>
        </a:p>
      </dgm:t>
    </dgm:pt>
    <dgm:pt modelId="{C6286026-6E16-4877-B913-A6EC2D2FF5B0}" type="sibTrans" cxnId="{88590E57-E737-4FA4-B9EE-B0AB1FFB0BC1}">
      <dgm:prSet/>
      <dgm:spPr/>
      <dgm:t>
        <a:bodyPr/>
        <a:lstStyle/>
        <a:p>
          <a:pPr rtl="1"/>
          <a:endParaRPr lang="ar-EG"/>
        </a:p>
      </dgm:t>
    </dgm:pt>
    <dgm:pt modelId="{5FDDC01C-6FA0-4077-817E-264AE5E2EBDE}">
      <dgm:prSet phldrT="[Text]"/>
      <dgm:spPr/>
      <dgm:t>
        <a:bodyPr/>
        <a:lstStyle/>
        <a:p>
          <a:pPr rtl="1"/>
          <a:r>
            <a:rPr lang="ar-EG" b="1" dirty="0"/>
            <a:t>الضبط</a:t>
          </a:r>
        </a:p>
      </dgm:t>
    </dgm:pt>
    <dgm:pt modelId="{886A582F-87DE-4843-A1D8-16A84CDF877C}" type="parTrans" cxnId="{7FB774B1-501F-4AF8-92D1-68974BB5B7AC}">
      <dgm:prSet/>
      <dgm:spPr/>
      <dgm:t>
        <a:bodyPr/>
        <a:lstStyle/>
        <a:p>
          <a:pPr rtl="1"/>
          <a:endParaRPr lang="ar-EG"/>
        </a:p>
      </dgm:t>
    </dgm:pt>
    <dgm:pt modelId="{166E0508-787E-439B-8CD0-145E94C02B1B}" type="sibTrans" cxnId="{7FB774B1-501F-4AF8-92D1-68974BB5B7AC}">
      <dgm:prSet/>
      <dgm:spPr/>
      <dgm:t>
        <a:bodyPr/>
        <a:lstStyle/>
        <a:p>
          <a:pPr rtl="1"/>
          <a:endParaRPr lang="ar-EG"/>
        </a:p>
      </dgm:t>
    </dgm:pt>
    <dgm:pt modelId="{51122CFE-FAD8-4C44-8253-31E09159326A}">
      <dgm:prSet phldrT="[Text]"/>
      <dgm:spPr/>
      <dgm:t>
        <a:bodyPr/>
        <a:lstStyle/>
        <a:p>
          <a:pPr rtl="1"/>
          <a:r>
            <a:rPr lang="ar-EG" b="1" dirty="0"/>
            <a:t>التفسير</a:t>
          </a:r>
        </a:p>
      </dgm:t>
    </dgm:pt>
    <dgm:pt modelId="{8036E820-A0DC-4B6E-8D51-1DDF7EE197A2}" type="parTrans" cxnId="{0D6CF9D4-0D41-48EB-9A27-ED550A1E90EA}">
      <dgm:prSet/>
      <dgm:spPr/>
      <dgm:t>
        <a:bodyPr/>
        <a:lstStyle/>
        <a:p>
          <a:pPr rtl="1"/>
          <a:endParaRPr lang="ar-EG"/>
        </a:p>
      </dgm:t>
    </dgm:pt>
    <dgm:pt modelId="{7093E722-2A9F-4922-ACF8-E9391E5EF7A4}" type="sibTrans" cxnId="{0D6CF9D4-0D41-48EB-9A27-ED550A1E90EA}">
      <dgm:prSet/>
      <dgm:spPr/>
      <dgm:t>
        <a:bodyPr/>
        <a:lstStyle/>
        <a:p>
          <a:pPr rtl="1"/>
          <a:endParaRPr lang="ar-EG"/>
        </a:p>
      </dgm:t>
    </dgm:pt>
    <dgm:pt modelId="{F2708AF3-FA59-45FD-8FD2-88197937A674}" type="pres">
      <dgm:prSet presAssocID="{56310232-843A-41B7-B6D7-7B2A5F04985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EAAF6E7F-B834-4A97-AFBE-2597367A75CB}" type="pres">
      <dgm:prSet presAssocID="{022994DF-8DB8-4642-88CE-B668F54F0489}" presName="centerShape" presStyleLbl="node0" presStyleIdx="0" presStyleCnt="1"/>
      <dgm:spPr/>
      <dgm:t>
        <a:bodyPr/>
        <a:lstStyle/>
        <a:p>
          <a:pPr rtl="1"/>
          <a:endParaRPr lang="ar-EG"/>
        </a:p>
      </dgm:t>
    </dgm:pt>
    <dgm:pt modelId="{D08B75D8-6167-4500-BF75-F5021079808E}" type="pres">
      <dgm:prSet presAssocID="{98E039F8-9C26-4F57-BE47-2F141DEC758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F4E6F62-89EB-4663-8092-077192C08E92}" type="pres">
      <dgm:prSet presAssocID="{98E039F8-9C26-4F57-BE47-2F141DEC758C}" presName="dummy" presStyleCnt="0"/>
      <dgm:spPr/>
    </dgm:pt>
    <dgm:pt modelId="{11D3781D-7BE3-43B1-B09F-9BCAC8E3ADB3}" type="pres">
      <dgm:prSet presAssocID="{F55E4D6D-3D26-4A07-9BC3-9D316BB7C4C7}" presName="sibTrans" presStyleLbl="sibTrans2D1" presStyleIdx="0" presStyleCnt="4"/>
      <dgm:spPr/>
      <dgm:t>
        <a:bodyPr/>
        <a:lstStyle/>
        <a:p>
          <a:pPr rtl="1"/>
          <a:endParaRPr lang="ar-EG"/>
        </a:p>
      </dgm:t>
    </dgm:pt>
    <dgm:pt modelId="{EEB349A8-2860-4F3D-A848-8DC5B5389080}" type="pres">
      <dgm:prSet presAssocID="{51122CFE-FAD8-4C44-8253-31E0915932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8677E3EC-55C5-4319-911A-759F240B031E}" type="pres">
      <dgm:prSet presAssocID="{51122CFE-FAD8-4C44-8253-31E09159326A}" presName="dummy" presStyleCnt="0"/>
      <dgm:spPr/>
    </dgm:pt>
    <dgm:pt modelId="{1835AFB3-CE87-4674-BD45-AD06007B24A3}" type="pres">
      <dgm:prSet presAssocID="{7093E722-2A9F-4922-ACF8-E9391E5EF7A4}" presName="sibTrans" presStyleLbl="sibTrans2D1" presStyleIdx="1" presStyleCnt="4"/>
      <dgm:spPr/>
      <dgm:t>
        <a:bodyPr/>
        <a:lstStyle/>
        <a:p>
          <a:pPr rtl="1"/>
          <a:endParaRPr lang="ar-EG"/>
        </a:p>
      </dgm:t>
    </dgm:pt>
    <dgm:pt modelId="{DDF4703E-C8A5-49C9-8BB3-58D935566291}" type="pres">
      <dgm:prSet presAssocID="{AE86CF79-2BA1-40A5-96FB-CEA30D8BA4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98B1F84-DF83-446F-B8D0-9D6B33280E76}" type="pres">
      <dgm:prSet presAssocID="{AE86CF79-2BA1-40A5-96FB-CEA30D8BA4AA}" presName="dummy" presStyleCnt="0"/>
      <dgm:spPr/>
    </dgm:pt>
    <dgm:pt modelId="{B9B6AC47-E757-4478-82F6-ED2840EB7AEC}" type="pres">
      <dgm:prSet presAssocID="{C6286026-6E16-4877-B913-A6EC2D2FF5B0}" presName="sibTrans" presStyleLbl="sibTrans2D1" presStyleIdx="2" presStyleCnt="4"/>
      <dgm:spPr/>
      <dgm:t>
        <a:bodyPr/>
        <a:lstStyle/>
        <a:p>
          <a:pPr rtl="1"/>
          <a:endParaRPr lang="ar-EG"/>
        </a:p>
      </dgm:t>
    </dgm:pt>
    <dgm:pt modelId="{375285E9-B6C8-4FE9-A816-062848A9F3FB}" type="pres">
      <dgm:prSet presAssocID="{5FDDC01C-6FA0-4077-817E-264AE5E2EBD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984B40B-3734-434B-AD7F-464C425424BE}" type="pres">
      <dgm:prSet presAssocID="{5FDDC01C-6FA0-4077-817E-264AE5E2EBDE}" presName="dummy" presStyleCnt="0"/>
      <dgm:spPr/>
    </dgm:pt>
    <dgm:pt modelId="{7CDD944F-707B-4376-83A6-7A1E53264D68}" type="pres">
      <dgm:prSet presAssocID="{166E0508-787E-439B-8CD0-145E94C02B1B}" presName="sibTrans" presStyleLbl="sibTrans2D1" presStyleIdx="3" presStyleCnt="4"/>
      <dgm:spPr/>
      <dgm:t>
        <a:bodyPr/>
        <a:lstStyle/>
        <a:p>
          <a:pPr rtl="1"/>
          <a:endParaRPr lang="ar-EG"/>
        </a:p>
      </dgm:t>
    </dgm:pt>
  </dgm:ptLst>
  <dgm:cxnLst>
    <dgm:cxn modelId="{92A32C59-CD39-4C94-8309-EAB6E65B4C38}" type="presOf" srcId="{AE86CF79-2BA1-40A5-96FB-CEA30D8BA4AA}" destId="{DDF4703E-C8A5-49C9-8BB3-58D935566291}" srcOrd="0" destOrd="0" presId="urn:microsoft.com/office/officeart/2005/8/layout/radial6"/>
    <dgm:cxn modelId="{39E3591E-D60E-41FE-81AE-FCCA2E9CA763}" srcId="{56310232-843A-41B7-B6D7-7B2A5F049853}" destId="{022994DF-8DB8-4642-88CE-B668F54F0489}" srcOrd="0" destOrd="0" parTransId="{7C96B10C-34DE-425B-ADC2-AF8C11E7EC5F}" sibTransId="{B1893877-8CA0-43F4-8D4D-D71A307A4781}"/>
    <dgm:cxn modelId="{8D9F854A-1AE2-4D64-B0EB-8FB544CFBCD0}" type="presOf" srcId="{56310232-843A-41B7-B6D7-7B2A5F049853}" destId="{F2708AF3-FA59-45FD-8FD2-88197937A674}" srcOrd="0" destOrd="0" presId="urn:microsoft.com/office/officeart/2005/8/layout/radial6"/>
    <dgm:cxn modelId="{7FB774B1-501F-4AF8-92D1-68974BB5B7AC}" srcId="{022994DF-8DB8-4642-88CE-B668F54F0489}" destId="{5FDDC01C-6FA0-4077-817E-264AE5E2EBDE}" srcOrd="3" destOrd="0" parTransId="{886A582F-87DE-4843-A1D8-16A84CDF877C}" sibTransId="{166E0508-787E-439B-8CD0-145E94C02B1B}"/>
    <dgm:cxn modelId="{A3B58B89-651D-4E19-AFAA-E7D183886003}" type="presOf" srcId="{C6286026-6E16-4877-B913-A6EC2D2FF5B0}" destId="{B9B6AC47-E757-4478-82F6-ED2840EB7AEC}" srcOrd="0" destOrd="0" presId="urn:microsoft.com/office/officeart/2005/8/layout/radial6"/>
    <dgm:cxn modelId="{88590E57-E737-4FA4-B9EE-B0AB1FFB0BC1}" srcId="{022994DF-8DB8-4642-88CE-B668F54F0489}" destId="{AE86CF79-2BA1-40A5-96FB-CEA30D8BA4AA}" srcOrd="2" destOrd="0" parTransId="{64A47CDC-4B5A-46CB-8954-762499B4A2F0}" sibTransId="{C6286026-6E16-4877-B913-A6EC2D2FF5B0}"/>
    <dgm:cxn modelId="{EE2A7CC2-BEAD-4EF4-9B28-B892C2A3E999}" type="presOf" srcId="{98E039F8-9C26-4F57-BE47-2F141DEC758C}" destId="{D08B75D8-6167-4500-BF75-F5021079808E}" srcOrd="0" destOrd="0" presId="urn:microsoft.com/office/officeart/2005/8/layout/radial6"/>
    <dgm:cxn modelId="{5B694750-B020-49D3-9243-A36742250212}" type="presOf" srcId="{7093E722-2A9F-4922-ACF8-E9391E5EF7A4}" destId="{1835AFB3-CE87-4674-BD45-AD06007B24A3}" srcOrd="0" destOrd="0" presId="urn:microsoft.com/office/officeart/2005/8/layout/radial6"/>
    <dgm:cxn modelId="{EE023DE7-461D-4D45-BD38-43977DD9C3EF}" srcId="{022994DF-8DB8-4642-88CE-B668F54F0489}" destId="{98E039F8-9C26-4F57-BE47-2F141DEC758C}" srcOrd="0" destOrd="0" parTransId="{C332FCC9-4030-493E-8B88-57FC6C9D393C}" sibTransId="{F55E4D6D-3D26-4A07-9BC3-9D316BB7C4C7}"/>
    <dgm:cxn modelId="{F048F9D7-2180-48E1-8A89-7E3213DAE4C3}" type="presOf" srcId="{51122CFE-FAD8-4C44-8253-31E09159326A}" destId="{EEB349A8-2860-4F3D-A848-8DC5B5389080}" srcOrd="0" destOrd="0" presId="urn:microsoft.com/office/officeart/2005/8/layout/radial6"/>
    <dgm:cxn modelId="{8AAC9C95-F5E5-4145-8B3B-F0026D26AF2B}" type="presOf" srcId="{5FDDC01C-6FA0-4077-817E-264AE5E2EBDE}" destId="{375285E9-B6C8-4FE9-A816-062848A9F3FB}" srcOrd="0" destOrd="0" presId="urn:microsoft.com/office/officeart/2005/8/layout/radial6"/>
    <dgm:cxn modelId="{CAFD8883-41AC-4836-8CAE-1BA7B1177B78}" type="presOf" srcId="{022994DF-8DB8-4642-88CE-B668F54F0489}" destId="{EAAF6E7F-B834-4A97-AFBE-2597367A75CB}" srcOrd="0" destOrd="0" presId="urn:microsoft.com/office/officeart/2005/8/layout/radial6"/>
    <dgm:cxn modelId="{13CC7A7E-A29C-4F39-8E9F-2D6124D81B25}" type="presOf" srcId="{F55E4D6D-3D26-4A07-9BC3-9D316BB7C4C7}" destId="{11D3781D-7BE3-43B1-B09F-9BCAC8E3ADB3}" srcOrd="0" destOrd="0" presId="urn:microsoft.com/office/officeart/2005/8/layout/radial6"/>
    <dgm:cxn modelId="{4B0F9031-475B-4289-83A6-0904C3025E54}" type="presOf" srcId="{166E0508-787E-439B-8CD0-145E94C02B1B}" destId="{7CDD944F-707B-4376-83A6-7A1E53264D68}" srcOrd="0" destOrd="0" presId="urn:microsoft.com/office/officeart/2005/8/layout/radial6"/>
    <dgm:cxn modelId="{0D6CF9D4-0D41-48EB-9A27-ED550A1E90EA}" srcId="{022994DF-8DB8-4642-88CE-B668F54F0489}" destId="{51122CFE-FAD8-4C44-8253-31E09159326A}" srcOrd="1" destOrd="0" parTransId="{8036E820-A0DC-4B6E-8D51-1DDF7EE197A2}" sibTransId="{7093E722-2A9F-4922-ACF8-E9391E5EF7A4}"/>
    <dgm:cxn modelId="{DAAA0C39-5BF3-4DDC-BF45-C20C6C825CD5}" type="presParOf" srcId="{F2708AF3-FA59-45FD-8FD2-88197937A674}" destId="{EAAF6E7F-B834-4A97-AFBE-2597367A75CB}" srcOrd="0" destOrd="0" presId="urn:microsoft.com/office/officeart/2005/8/layout/radial6"/>
    <dgm:cxn modelId="{4B53353F-D3C5-4E4C-B81D-E7BAB1336EEA}" type="presParOf" srcId="{F2708AF3-FA59-45FD-8FD2-88197937A674}" destId="{D08B75D8-6167-4500-BF75-F5021079808E}" srcOrd="1" destOrd="0" presId="urn:microsoft.com/office/officeart/2005/8/layout/radial6"/>
    <dgm:cxn modelId="{3F8F88DB-7E6F-4191-820A-3A903AE4263E}" type="presParOf" srcId="{F2708AF3-FA59-45FD-8FD2-88197937A674}" destId="{FF4E6F62-89EB-4663-8092-077192C08E92}" srcOrd="2" destOrd="0" presId="urn:microsoft.com/office/officeart/2005/8/layout/radial6"/>
    <dgm:cxn modelId="{81D72ED8-C5A3-4B1B-9031-09F9AE79014A}" type="presParOf" srcId="{F2708AF3-FA59-45FD-8FD2-88197937A674}" destId="{11D3781D-7BE3-43B1-B09F-9BCAC8E3ADB3}" srcOrd="3" destOrd="0" presId="urn:microsoft.com/office/officeart/2005/8/layout/radial6"/>
    <dgm:cxn modelId="{CAA2E8C2-F402-48DC-BB02-F0C9F53F24F0}" type="presParOf" srcId="{F2708AF3-FA59-45FD-8FD2-88197937A674}" destId="{EEB349A8-2860-4F3D-A848-8DC5B5389080}" srcOrd="4" destOrd="0" presId="urn:microsoft.com/office/officeart/2005/8/layout/radial6"/>
    <dgm:cxn modelId="{2CBE8C77-A639-4A43-8E12-0DBCAD08CD2C}" type="presParOf" srcId="{F2708AF3-FA59-45FD-8FD2-88197937A674}" destId="{8677E3EC-55C5-4319-911A-759F240B031E}" srcOrd="5" destOrd="0" presId="urn:microsoft.com/office/officeart/2005/8/layout/radial6"/>
    <dgm:cxn modelId="{16B30461-B7A7-4E69-B469-78A510C2E68B}" type="presParOf" srcId="{F2708AF3-FA59-45FD-8FD2-88197937A674}" destId="{1835AFB3-CE87-4674-BD45-AD06007B24A3}" srcOrd="6" destOrd="0" presId="urn:microsoft.com/office/officeart/2005/8/layout/radial6"/>
    <dgm:cxn modelId="{A1B44462-1AA3-4AE5-9C50-81366FDE8457}" type="presParOf" srcId="{F2708AF3-FA59-45FD-8FD2-88197937A674}" destId="{DDF4703E-C8A5-49C9-8BB3-58D935566291}" srcOrd="7" destOrd="0" presId="urn:microsoft.com/office/officeart/2005/8/layout/radial6"/>
    <dgm:cxn modelId="{2F5F90D2-9706-4234-9E13-72DBCBA1C62B}" type="presParOf" srcId="{F2708AF3-FA59-45FD-8FD2-88197937A674}" destId="{398B1F84-DF83-446F-B8D0-9D6B33280E76}" srcOrd="8" destOrd="0" presId="urn:microsoft.com/office/officeart/2005/8/layout/radial6"/>
    <dgm:cxn modelId="{1D7AE66C-02B8-4ECD-B366-E084ADE58135}" type="presParOf" srcId="{F2708AF3-FA59-45FD-8FD2-88197937A674}" destId="{B9B6AC47-E757-4478-82F6-ED2840EB7AEC}" srcOrd="9" destOrd="0" presId="urn:microsoft.com/office/officeart/2005/8/layout/radial6"/>
    <dgm:cxn modelId="{3B38BB82-B7A7-48CA-A16C-AD2EAD688717}" type="presParOf" srcId="{F2708AF3-FA59-45FD-8FD2-88197937A674}" destId="{375285E9-B6C8-4FE9-A816-062848A9F3FB}" srcOrd="10" destOrd="0" presId="urn:microsoft.com/office/officeart/2005/8/layout/radial6"/>
    <dgm:cxn modelId="{E3FB3A82-9797-4D5F-97EB-C628D6689748}" type="presParOf" srcId="{F2708AF3-FA59-45FD-8FD2-88197937A674}" destId="{1984B40B-3734-434B-AD7F-464C425424BE}" srcOrd="11" destOrd="0" presId="urn:microsoft.com/office/officeart/2005/8/layout/radial6"/>
    <dgm:cxn modelId="{BE2A9ECE-4614-4679-A8D3-471F05C0E32F}" type="presParOf" srcId="{F2708AF3-FA59-45FD-8FD2-88197937A674}" destId="{7CDD944F-707B-4376-83A6-7A1E53264D6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1E4C1-0710-46AA-8329-CD3C379B59D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98DC96-E703-46A6-8BA0-F3D7D4BC11F9}">
      <dgm:prSet phldrT="[Text]" custT="1"/>
      <dgm:spPr/>
      <dgm:t>
        <a:bodyPr/>
        <a:lstStyle/>
        <a:p>
          <a:r>
            <a:rPr lang="ar-EG" sz="3600" b="1" dirty="0"/>
            <a:t>أو</a:t>
          </a:r>
          <a:r>
            <a:rPr lang="ar-EG" sz="2800" b="1" dirty="0"/>
            <a:t>لا:على حسب بعد الزمن</a:t>
          </a:r>
          <a:endParaRPr lang="en-US" sz="2800" b="1" dirty="0"/>
        </a:p>
      </dgm:t>
    </dgm:pt>
    <dgm:pt modelId="{66F830D0-3B0C-4E12-97F0-87DD7821D69B}" type="parTrans" cxnId="{B8278A37-5F94-4E0F-A562-3387F126690A}">
      <dgm:prSet/>
      <dgm:spPr/>
      <dgm:t>
        <a:bodyPr/>
        <a:lstStyle/>
        <a:p>
          <a:endParaRPr lang="en-US"/>
        </a:p>
      </dgm:t>
    </dgm:pt>
    <dgm:pt modelId="{2AA6CE67-7CDB-457B-8F90-B5C5578F455C}" type="sibTrans" cxnId="{B8278A37-5F94-4E0F-A562-3387F126690A}">
      <dgm:prSet/>
      <dgm:spPr/>
      <dgm:t>
        <a:bodyPr/>
        <a:lstStyle/>
        <a:p>
          <a:endParaRPr lang="en-US"/>
        </a:p>
      </dgm:t>
    </dgm:pt>
    <dgm:pt modelId="{6A3DF754-4B80-406B-B08D-30327C7F2170}">
      <dgm:prSet phldrT="[Text]"/>
      <dgm:spPr/>
      <dgm:t>
        <a:bodyPr/>
        <a:lstStyle/>
        <a:p>
          <a:r>
            <a:rPr lang="ar-EG" b="1" dirty="0"/>
            <a:t>1- دراسة الماضى (التاريخى ) </a:t>
          </a:r>
          <a:r>
            <a:rPr lang="ar-EG" dirty="0"/>
            <a:t>(تاريخ أمة – قضية تربوية – فكر فرد أو جماعة – مصادر أصلية – مصادر ثانوية – النقد الداخلى والخارجى ).</a:t>
          </a:r>
          <a:endParaRPr lang="en-US" dirty="0"/>
        </a:p>
      </dgm:t>
    </dgm:pt>
    <dgm:pt modelId="{62A9EA9C-3D72-48A3-9FD5-FA7156825BBA}" type="parTrans" cxnId="{E230C3E7-F9B7-4205-A346-915A655D0700}">
      <dgm:prSet/>
      <dgm:spPr/>
      <dgm:t>
        <a:bodyPr/>
        <a:lstStyle/>
        <a:p>
          <a:endParaRPr lang="en-US" dirty="0"/>
        </a:p>
      </dgm:t>
    </dgm:pt>
    <dgm:pt modelId="{9E83C73B-42E0-4CDA-A4FE-BD04CD587262}" type="sibTrans" cxnId="{E230C3E7-F9B7-4205-A346-915A655D0700}">
      <dgm:prSet/>
      <dgm:spPr/>
      <dgm:t>
        <a:bodyPr/>
        <a:lstStyle/>
        <a:p>
          <a:endParaRPr lang="en-US"/>
        </a:p>
      </dgm:t>
    </dgm:pt>
    <dgm:pt modelId="{31D35884-A675-41F7-93DB-5A11A38E3190}">
      <dgm:prSet phldrT="[Text]"/>
      <dgm:spPr/>
      <dgm:t>
        <a:bodyPr/>
        <a:lstStyle/>
        <a:p>
          <a:r>
            <a:rPr lang="ar-EG" dirty="0"/>
            <a:t>3</a:t>
          </a:r>
          <a:r>
            <a:rPr lang="ar-EG" b="1" dirty="0"/>
            <a:t>- دراسة المستقبل (التنبؤى)       </a:t>
          </a:r>
          <a:r>
            <a:rPr lang="ar-EG" dirty="0"/>
            <a:t>أ- المماثلة والنمذجة .</a:t>
          </a:r>
        </a:p>
        <a:p>
          <a:r>
            <a:rPr lang="ar-EG" dirty="0"/>
            <a:t>ب- بحوث العمليات.</a:t>
          </a:r>
        </a:p>
        <a:p>
          <a:r>
            <a:rPr lang="ar-EG" dirty="0"/>
            <a:t> ج-السينايوهات .</a:t>
          </a:r>
          <a:endParaRPr lang="en-US" dirty="0"/>
        </a:p>
      </dgm:t>
    </dgm:pt>
    <dgm:pt modelId="{867954BD-B24A-4536-A07B-9B39840BD6DB}" type="parTrans" cxnId="{8EFF4FE7-6BE8-43F1-9805-FC57071899AF}">
      <dgm:prSet/>
      <dgm:spPr/>
      <dgm:t>
        <a:bodyPr/>
        <a:lstStyle/>
        <a:p>
          <a:endParaRPr lang="en-US" dirty="0"/>
        </a:p>
      </dgm:t>
    </dgm:pt>
    <dgm:pt modelId="{13332795-869E-4184-93F9-EAC26BB429F7}" type="sibTrans" cxnId="{8EFF4FE7-6BE8-43F1-9805-FC57071899AF}">
      <dgm:prSet/>
      <dgm:spPr/>
      <dgm:t>
        <a:bodyPr/>
        <a:lstStyle/>
        <a:p>
          <a:endParaRPr lang="en-US"/>
        </a:p>
      </dgm:t>
    </dgm:pt>
    <dgm:pt modelId="{E0F90840-A0AE-461E-A153-FD3F64A30150}">
      <dgm:prSet phldrT="[Text]"/>
      <dgm:spPr/>
      <dgm:t>
        <a:bodyPr/>
        <a:lstStyle/>
        <a:p>
          <a:r>
            <a:rPr lang="ar-EG" b="1" dirty="0"/>
            <a:t>2- دراسة الحاضر (الامبريقى) </a:t>
          </a:r>
          <a:r>
            <a:rPr lang="ar-EG" dirty="0"/>
            <a:t>الملاحظة – بحوث التدريس – بحوث التقويم .</a:t>
          </a:r>
          <a:endParaRPr lang="en-US" dirty="0"/>
        </a:p>
      </dgm:t>
    </dgm:pt>
    <dgm:pt modelId="{7EC32B04-5101-4DA8-AFDB-94007FFED7FF}" type="parTrans" cxnId="{C923FE21-4757-4177-970E-E4261617BF7E}">
      <dgm:prSet/>
      <dgm:spPr/>
      <dgm:t>
        <a:bodyPr/>
        <a:lstStyle/>
        <a:p>
          <a:endParaRPr lang="en-US" dirty="0"/>
        </a:p>
      </dgm:t>
    </dgm:pt>
    <dgm:pt modelId="{52486636-14AE-4A5B-AC38-0B7F74129B5B}" type="sibTrans" cxnId="{C923FE21-4757-4177-970E-E4261617BF7E}">
      <dgm:prSet/>
      <dgm:spPr/>
      <dgm:t>
        <a:bodyPr/>
        <a:lstStyle/>
        <a:p>
          <a:endParaRPr lang="en-US"/>
        </a:p>
      </dgm:t>
    </dgm:pt>
    <dgm:pt modelId="{E01E25A6-422E-40FE-A209-8490929FB0FB}" type="pres">
      <dgm:prSet presAssocID="{F251E4C1-0710-46AA-8329-CD3C379B59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DAA09D8-DE39-4880-995B-8B94F59ACC0C}" type="pres">
      <dgm:prSet presAssocID="{A298DC96-E703-46A6-8BA0-F3D7D4BC11F9}" presName="root1" presStyleCnt="0"/>
      <dgm:spPr/>
      <dgm:t>
        <a:bodyPr/>
        <a:lstStyle/>
        <a:p>
          <a:pPr rtl="1"/>
          <a:endParaRPr lang="ar-EG"/>
        </a:p>
      </dgm:t>
    </dgm:pt>
    <dgm:pt modelId="{F96492B6-78CA-4376-AB09-28A51040A3D2}" type="pres">
      <dgm:prSet presAssocID="{A298DC96-E703-46A6-8BA0-F3D7D4BC11F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5887FB4-F919-4A35-BC56-B8700445EC36}" type="pres">
      <dgm:prSet presAssocID="{A298DC96-E703-46A6-8BA0-F3D7D4BC11F9}" presName="level2hierChild" presStyleCnt="0"/>
      <dgm:spPr/>
      <dgm:t>
        <a:bodyPr/>
        <a:lstStyle/>
        <a:p>
          <a:pPr rtl="1"/>
          <a:endParaRPr lang="ar-EG"/>
        </a:p>
      </dgm:t>
    </dgm:pt>
    <dgm:pt modelId="{B2346DB7-C4E7-410A-9E52-951EC4AB1A74}" type="pres">
      <dgm:prSet presAssocID="{62A9EA9C-3D72-48A3-9FD5-FA7156825BBA}" presName="conn2-1" presStyleLbl="parChTrans1D2" presStyleIdx="0" presStyleCnt="3"/>
      <dgm:spPr/>
      <dgm:t>
        <a:bodyPr/>
        <a:lstStyle/>
        <a:p>
          <a:pPr rtl="1"/>
          <a:endParaRPr lang="ar-EG"/>
        </a:p>
      </dgm:t>
    </dgm:pt>
    <dgm:pt modelId="{DC5495CD-64FE-44CF-86F9-54FB78686591}" type="pres">
      <dgm:prSet presAssocID="{62A9EA9C-3D72-48A3-9FD5-FA7156825BBA}" presName="connTx" presStyleLbl="parChTrans1D2" presStyleIdx="0" presStyleCnt="3"/>
      <dgm:spPr/>
      <dgm:t>
        <a:bodyPr/>
        <a:lstStyle/>
        <a:p>
          <a:pPr rtl="1"/>
          <a:endParaRPr lang="ar-EG"/>
        </a:p>
      </dgm:t>
    </dgm:pt>
    <dgm:pt modelId="{3B3992E8-A52E-43E5-B7CD-1640EE15AA4A}" type="pres">
      <dgm:prSet presAssocID="{6A3DF754-4B80-406B-B08D-30327C7F2170}" presName="root2" presStyleCnt="0"/>
      <dgm:spPr/>
      <dgm:t>
        <a:bodyPr/>
        <a:lstStyle/>
        <a:p>
          <a:pPr rtl="1"/>
          <a:endParaRPr lang="ar-EG"/>
        </a:p>
      </dgm:t>
    </dgm:pt>
    <dgm:pt modelId="{E541D03B-6CBF-4CD6-BF21-48CD4FAD661C}" type="pres">
      <dgm:prSet presAssocID="{6A3DF754-4B80-406B-B08D-30327C7F2170}" presName="LevelTwoTextNode" presStyleLbl="node2" presStyleIdx="0" presStyleCnt="3" custScaleY="13119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53AD7B5-4E05-49D1-88DE-7B55ECAC3FC0}" type="pres">
      <dgm:prSet presAssocID="{6A3DF754-4B80-406B-B08D-30327C7F2170}" presName="level3hierChild" presStyleCnt="0"/>
      <dgm:spPr/>
      <dgm:t>
        <a:bodyPr/>
        <a:lstStyle/>
        <a:p>
          <a:pPr rtl="1"/>
          <a:endParaRPr lang="ar-EG"/>
        </a:p>
      </dgm:t>
    </dgm:pt>
    <dgm:pt modelId="{C358817F-AFDC-4FA3-9F2C-753C16453D36}" type="pres">
      <dgm:prSet presAssocID="{7EC32B04-5101-4DA8-AFDB-94007FFED7FF}" presName="conn2-1" presStyleLbl="parChTrans1D2" presStyleIdx="1" presStyleCnt="3"/>
      <dgm:spPr/>
      <dgm:t>
        <a:bodyPr/>
        <a:lstStyle/>
        <a:p>
          <a:pPr rtl="1"/>
          <a:endParaRPr lang="ar-EG"/>
        </a:p>
      </dgm:t>
    </dgm:pt>
    <dgm:pt modelId="{0ED598D0-C6B9-4E68-958D-6B0416FFA474}" type="pres">
      <dgm:prSet presAssocID="{7EC32B04-5101-4DA8-AFDB-94007FFED7FF}" presName="connTx" presStyleLbl="parChTrans1D2" presStyleIdx="1" presStyleCnt="3"/>
      <dgm:spPr/>
      <dgm:t>
        <a:bodyPr/>
        <a:lstStyle/>
        <a:p>
          <a:pPr rtl="1"/>
          <a:endParaRPr lang="ar-EG"/>
        </a:p>
      </dgm:t>
    </dgm:pt>
    <dgm:pt modelId="{C160B446-131C-463F-87EE-D07C234AE9AB}" type="pres">
      <dgm:prSet presAssocID="{E0F90840-A0AE-461E-A153-FD3F64A30150}" presName="root2" presStyleCnt="0"/>
      <dgm:spPr/>
      <dgm:t>
        <a:bodyPr/>
        <a:lstStyle/>
        <a:p>
          <a:pPr rtl="1"/>
          <a:endParaRPr lang="ar-EG"/>
        </a:p>
      </dgm:t>
    </dgm:pt>
    <dgm:pt modelId="{57FB5FCE-774B-4856-8848-CCFBD64463E6}" type="pres">
      <dgm:prSet presAssocID="{E0F90840-A0AE-461E-A153-FD3F64A3015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1BDD5CE-38D7-41A7-9660-6CF5B4F77609}" type="pres">
      <dgm:prSet presAssocID="{E0F90840-A0AE-461E-A153-FD3F64A30150}" presName="level3hierChild" presStyleCnt="0"/>
      <dgm:spPr/>
      <dgm:t>
        <a:bodyPr/>
        <a:lstStyle/>
        <a:p>
          <a:pPr rtl="1"/>
          <a:endParaRPr lang="ar-EG"/>
        </a:p>
      </dgm:t>
    </dgm:pt>
    <dgm:pt modelId="{05E5182D-49B2-4B70-B2E2-BF9E243BBEAA}" type="pres">
      <dgm:prSet presAssocID="{867954BD-B24A-4536-A07B-9B39840BD6DB}" presName="conn2-1" presStyleLbl="parChTrans1D2" presStyleIdx="2" presStyleCnt="3"/>
      <dgm:spPr/>
      <dgm:t>
        <a:bodyPr/>
        <a:lstStyle/>
        <a:p>
          <a:pPr rtl="1"/>
          <a:endParaRPr lang="ar-EG"/>
        </a:p>
      </dgm:t>
    </dgm:pt>
    <dgm:pt modelId="{B29D17B4-32D5-449F-BA0E-2B375B1318A3}" type="pres">
      <dgm:prSet presAssocID="{867954BD-B24A-4536-A07B-9B39840BD6DB}" presName="connTx" presStyleLbl="parChTrans1D2" presStyleIdx="2" presStyleCnt="3"/>
      <dgm:spPr/>
      <dgm:t>
        <a:bodyPr/>
        <a:lstStyle/>
        <a:p>
          <a:pPr rtl="1"/>
          <a:endParaRPr lang="ar-EG"/>
        </a:p>
      </dgm:t>
    </dgm:pt>
    <dgm:pt modelId="{D242A7E0-4503-47D4-BB5A-B7C2DD6F604E}" type="pres">
      <dgm:prSet presAssocID="{31D35884-A675-41F7-93DB-5A11A38E3190}" presName="root2" presStyleCnt="0"/>
      <dgm:spPr/>
      <dgm:t>
        <a:bodyPr/>
        <a:lstStyle/>
        <a:p>
          <a:pPr rtl="1"/>
          <a:endParaRPr lang="ar-EG"/>
        </a:p>
      </dgm:t>
    </dgm:pt>
    <dgm:pt modelId="{5D93842E-59AB-4828-B854-8242A384F44B}" type="pres">
      <dgm:prSet presAssocID="{31D35884-A675-41F7-93DB-5A11A38E319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6A2B270B-7E13-4446-86C7-84F65FF310D7}" type="pres">
      <dgm:prSet presAssocID="{31D35884-A675-41F7-93DB-5A11A38E3190}" presName="level3hierChild" presStyleCnt="0"/>
      <dgm:spPr/>
      <dgm:t>
        <a:bodyPr/>
        <a:lstStyle/>
        <a:p>
          <a:pPr rtl="1"/>
          <a:endParaRPr lang="ar-EG"/>
        </a:p>
      </dgm:t>
    </dgm:pt>
  </dgm:ptLst>
  <dgm:cxnLst>
    <dgm:cxn modelId="{8EFF4FE7-6BE8-43F1-9805-FC57071899AF}" srcId="{A298DC96-E703-46A6-8BA0-F3D7D4BC11F9}" destId="{31D35884-A675-41F7-93DB-5A11A38E3190}" srcOrd="2" destOrd="0" parTransId="{867954BD-B24A-4536-A07B-9B39840BD6DB}" sibTransId="{13332795-869E-4184-93F9-EAC26BB429F7}"/>
    <dgm:cxn modelId="{B7741206-33F9-4F92-922C-816AD37BBD19}" type="presOf" srcId="{867954BD-B24A-4536-A07B-9B39840BD6DB}" destId="{05E5182D-49B2-4B70-B2E2-BF9E243BBEAA}" srcOrd="0" destOrd="0" presId="urn:microsoft.com/office/officeart/2005/8/layout/hierarchy2"/>
    <dgm:cxn modelId="{0D6FD2D4-9158-4155-AA29-86040BE52948}" type="presOf" srcId="{62A9EA9C-3D72-48A3-9FD5-FA7156825BBA}" destId="{DC5495CD-64FE-44CF-86F9-54FB78686591}" srcOrd="1" destOrd="0" presId="urn:microsoft.com/office/officeart/2005/8/layout/hierarchy2"/>
    <dgm:cxn modelId="{CA0A322F-B0BE-4B30-BEB0-E37FB1CE999F}" type="presOf" srcId="{6A3DF754-4B80-406B-B08D-30327C7F2170}" destId="{E541D03B-6CBF-4CD6-BF21-48CD4FAD661C}" srcOrd="0" destOrd="0" presId="urn:microsoft.com/office/officeart/2005/8/layout/hierarchy2"/>
    <dgm:cxn modelId="{9CC9B24E-845B-4F23-B422-30AFF1B271F3}" type="presOf" srcId="{62A9EA9C-3D72-48A3-9FD5-FA7156825BBA}" destId="{B2346DB7-C4E7-410A-9E52-951EC4AB1A74}" srcOrd="0" destOrd="0" presId="urn:microsoft.com/office/officeart/2005/8/layout/hierarchy2"/>
    <dgm:cxn modelId="{22DC0CC8-BDA7-4F1A-B5CB-736C2EE9F2FF}" type="presOf" srcId="{867954BD-B24A-4536-A07B-9B39840BD6DB}" destId="{B29D17B4-32D5-449F-BA0E-2B375B1318A3}" srcOrd="1" destOrd="0" presId="urn:microsoft.com/office/officeart/2005/8/layout/hierarchy2"/>
    <dgm:cxn modelId="{B8278A37-5F94-4E0F-A562-3387F126690A}" srcId="{F251E4C1-0710-46AA-8329-CD3C379B59DF}" destId="{A298DC96-E703-46A6-8BA0-F3D7D4BC11F9}" srcOrd="0" destOrd="0" parTransId="{66F830D0-3B0C-4E12-97F0-87DD7821D69B}" sibTransId="{2AA6CE67-7CDB-457B-8F90-B5C5578F455C}"/>
    <dgm:cxn modelId="{C571CB50-FE88-4B0A-8F9B-F24326C7063A}" type="presOf" srcId="{7EC32B04-5101-4DA8-AFDB-94007FFED7FF}" destId="{C358817F-AFDC-4FA3-9F2C-753C16453D36}" srcOrd="0" destOrd="0" presId="urn:microsoft.com/office/officeart/2005/8/layout/hierarchy2"/>
    <dgm:cxn modelId="{8072C981-A90E-4F68-BDF9-F92DA4159307}" type="presOf" srcId="{31D35884-A675-41F7-93DB-5A11A38E3190}" destId="{5D93842E-59AB-4828-B854-8242A384F44B}" srcOrd="0" destOrd="0" presId="urn:microsoft.com/office/officeart/2005/8/layout/hierarchy2"/>
    <dgm:cxn modelId="{EED2AF8F-C84D-4B05-9370-6561ECF81375}" type="presOf" srcId="{7EC32B04-5101-4DA8-AFDB-94007FFED7FF}" destId="{0ED598D0-C6B9-4E68-958D-6B0416FFA474}" srcOrd="1" destOrd="0" presId="urn:microsoft.com/office/officeart/2005/8/layout/hierarchy2"/>
    <dgm:cxn modelId="{8F906AF4-F3A1-41CD-B189-8B865067C0F1}" type="presOf" srcId="{E0F90840-A0AE-461E-A153-FD3F64A30150}" destId="{57FB5FCE-774B-4856-8848-CCFBD64463E6}" srcOrd="0" destOrd="0" presId="urn:microsoft.com/office/officeart/2005/8/layout/hierarchy2"/>
    <dgm:cxn modelId="{A907F274-3A61-4254-8AC5-0C4042EDAE86}" type="presOf" srcId="{F251E4C1-0710-46AA-8329-CD3C379B59DF}" destId="{E01E25A6-422E-40FE-A209-8490929FB0FB}" srcOrd="0" destOrd="0" presId="urn:microsoft.com/office/officeart/2005/8/layout/hierarchy2"/>
    <dgm:cxn modelId="{7FBC71B0-69EE-4D74-9A74-68C7117F52B6}" type="presOf" srcId="{A298DC96-E703-46A6-8BA0-F3D7D4BC11F9}" destId="{F96492B6-78CA-4376-AB09-28A51040A3D2}" srcOrd="0" destOrd="0" presId="urn:microsoft.com/office/officeart/2005/8/layout/hierarchy2"/>
    <dgm:cxn modelId="{E230C3E7-F9B7-4205-A346-915A655D0700}" srcId="{A298DC96-E703-46A6-8BA0-F3D7D4BC11F9}" destId="{6A3DF754-4B80-406B-B08D-30327C7F2170}" srcOrd="0" destOrd="0" parTransId="{62A9EA9C-3D72-48A3-9FD5-FA7156825BBA}" sibTransId="{9E83C73B-42E0-4CDA-A4FE-BD04CD587262}"/>
    <dgm:cxn modelId="{C923FE21-4757-4177-970E-E4261617BF7E}" srcId="{A298DC96-E703-46A6-8BA0-F3D7D4BC11F9}" destId="{E0F90840-A0AE-461E-A153-FD3F64A30150}" srcOrd="1" destOrd="0" parTransId="{7EC32B04-5101-4DA8-AFDB-94007FFED7FF}" sibTransId="{52486636-14AE-4A5B-AC38-0B7F74129B5B}"/>
    <dgm:cxn modelId="{3CFD6B08-754A-4F3A-8A03-63742655762E}" type="presParOf" srcId="{E01E25A6-422E-40FE-A209-8490929FB0FB}" destId="{ADAA09D8-DE39-4880-995B-8B94F59ACC0C}" srcOrd="0" destOrd="0" presId="urn:microsoft.com/office/officeart/2005/8/layout/hierarchy2"/>
    <dgm:cxn modelId="{8CDFDB25-4671-41E2-9421-871133C7ADE9}" type="presParOf" srcId="{ADAA09D8-DE39-4880-995B-8B94F59ACC0C}" destId="{F96492B6-78CA-4376-AB09-28A51040A3D2}" srcOrd="0" destOrd="0" presId="urn:microsoft.com/office/officeart/2005/8/layout/hierarchy2"/>
    <dgm:cxn modelId="{37E388D2-DE3E-49B5-BE6B-CE81D2016355}" type="presParOf" srcId="{ADAA09D8-DE39-4880-995B-8B94F59ACC0C}" destId="{15887FB4-F919-4A35-BC56-B8700445EC36}" srcOrd="1" destOrd="0" presId="urn:microsoft.com/office/officeart/2005/8/layout/hierarchy2"/>
    <dgm:cxn modelId="{96E8E769-A140-41AE-B186-8B1E1DDD4A17}" type="presParOf" srcId="{15887FB4-F919-4A35-BC56-B8700445EC36}" destId="{B2346DB7-C4E7-410A-9E52-951EC4AB1A74}" srcOrd="0" destOrd="0" presId="urn:microsoft.com/office/officeart/2005/8/layout/hierarchy2"/>
    <dgm:cxn modelId="{0C126ADE-93D5-44D4-960E-41422B9C1893}" type="presParOf" srcId="{B2346DB7-C4E7-410A-9E52-951EC4AB1A74}" destId="{DC5495CD-64FE-44CF-86F9-54FB78686591}" srcOrd="0" destOrd="0" presId="urn:microsoft.com/office/officeart/2005/8/layout/hierarchy2"/>
    <dgm:cxn modelId="{4615FCAB-58B2-4B1A-9E0C-1CC52CF6A91C}" type="presParOf" srcId="{15887FB4-F919-4A35-BC56-B8700445EC36}" destId="{3B3992E8-A52E-43E5-B7CD-1640EE15AA4A}" srcOrd="1" destOrd="0" presId="urn:microsoft.com/office/officeart/2005/8/layout/hierarchy2"/>
    <dgm:cxn modelId="{7395A376-E946-4A9D-B884-85729C377C45}" type="presParOf" srcId="{3B3992E8-A52E-43E5-B7CD-1640EE15AA4A}" destId="{E541D03B-6CBF-4CD6-BF21-48CD4FAD661C}" srcOrd="0" destOrd="0" presId="urn:microsoft.com/office/officeart/2005/8/layout/hierarchy2"/>
    <dgm:cxn modelId="{FA07D6C3-34A4-4CEB-8CAA-2AAF8C38248B}" type="presParOf" srcId="{3B3992E8-A52E-43E5-B7CD-1640EE15AA4A}" destId="{C53AD7B5-4E05-49D1-88DE-7B55ECAC3FC0}" srcOrd="1" destOrd="0" presId="urn:microsoft.com/office/officeart/2005/8/layout/hierarchy2"/>
    <dgm:cxn modelId="{199170A4-FC21-4A36-9559-5230605156EE}" type="presParOf" srcId="{15887FB4-F919-4A35-BC56-B8700445EC36}" destId="{C358817F-AFDC-4FA3-9F2C-753C16453D36}" srcOrd="2" destOrd="0" presId="urn:microsoft.com/office/officeart/2005/8/layout/hierarchy2"/>
    <dgm:cxn modelId="{4893FA5F-8A4E-44BB-8A91-159EC90B4AE1}" type="presParOf" srcId="{C358817F-AFDC-4FA3-9F2C-753C16453D36}" destId="{0ED598D0-C6B9-4E68-958D-6B0416FFA474}" srcOrd="0" destOrd="0" presId="urn:microsoft.com/office/officeart/2005/8/layout/hierarchy2"/>
    <dgm:cxn modelId="{55BDB9CF-A9AE-44BA-9882-9ACD1A4532BD}" type="presParOf" srcId="{15887FB4-F919-4A35-BC56-B8700445EC36}" destId="{C160B446-131C-463F-87EE-D07C234AE9AB}" srcOrd="3" destOrd="0" presId="urn:microsoft.com/office/officeart/2005/8/layout/hierarchy2"/>
    <dgm:cxn modelId="{6A0E598C-BEBB-405E-BA64-CD5FB34AB116}" type="presParOf" srcId="{C160B446-131C-463F-87EE-D07C234AE9AB}" destId="{57FB5FCE-774B-4856-8848-CCFBD64463E6}" srcOrd="0" destOrd="0" presId="urn:microsoft.com/office/officeart/2005/8/layout/hierarchy2"/>
    <dgm:cxn modelId="{A8165563-6B65-45A0-A5ED-A06C08A501C2}" type="presParOf" srcId="{C160B446-131C-463F-87EE-D07C234AE9AB}" destId="{11BDD5CE-38D7-41A7-9660-6CF5B4F77609}" srcOrd="1" destOrd="0" presId="urn:microsoft.com/office/officeart/2005/8/layout/hierarchy2"/>
    <dgm:cxn modelId="{5E3A6D81-6317-4F58-AA16-F68BEEE13140}" type="presParOf" srcId="{15887FB4-F919-4A35-BC56-B8700445EC36}" destId="{05E5182D-49B2-4B70-B2E2-BF9E243BBEAA}" srcOrd="4" destOrd="0" presId="urn:microsoft.com/office/officeart/2005/8/layout/hierarchy2"/>
    <dgm:cxn modelId="{8A97AD30-AFED-48E7-9482-46A45D30CCE7}" type="presParOf" srcId="{05E5182D-49B2-4B70-B2E2-BF9E243BBEAA}" destId="{B29D17B4-32D5-449F-BA0E-2B375B1318A3}" srcOrd="0" destOrd="0" presId="urn:microsoft.com/office/officeart/2005/8/layout/hierarchy2"/>
    <dgm:cxn modelId="{81E6AB41-6F54-4D76-B200-9DF63BC3DDF4}" type="presParOf" srcId="{15887FB4-F919-4A35-BC56-B8700445EC36}" destId="{D242A7E0-4503-47D4-BB5A-B7C2DD6F604E}" srcOrd="5" destOrd="0" presId="urn:microsoft.com/office/officeart/2005/8/layout/hierarchy2"/>
    <dgm:cxn modelId="{7D8E77B6-6577-492D-88E3-C43FC7E2C46C}" type="presParOf" srcId="{D242A7E0-4503-47D4-BB5A-B7C2DD6F604E}" destId="{5D93842E-59AB-4828-B854-8242A384F44B}" srcOrd="0" destOrd="0" presId="urn:microsoft.com/office/officeart/2005/8/layout/hierarchy2"/>
    <dgm:cxn modelId="{1C252B78-638D-46F0-A2D5-13D164699A22}" type="presParOf" srcId="{D242A7E0-4503-47D4-BB5A-B7C2DD6F604E}" destId="{6A2B270B-7E13-4446-86C7-84F65FF310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51E4C1-0710-46AA-8329-CD3C379B59D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98DC96-E703-46A6-8BA0-F3D7D4BC11F9}">
      <dgm:prSet phldrT="[Text]" custT="1"/>
      <dgm:spPr/>
      <dgm:t>
        <a:bodyPr/>
        <a:lstStyle/>
        <a:p>
          <a:r>
            <a:rPr lang="ar-EG" sz="2800" b="1" dirty="0"/>
            <a:t>ثانيا : حسب حجم المفحوصين </a:t>
          </a:r>
          <a:endParaRPr lang="en-US" sz="2800" b="1" dirty="0"/>
        </a:p>
      </dgm:t>
    </dgm:pt>
    <dgm:pt modelId="{66F830D0-3B0C-4E12-97F0-87DD7821D69B}" type="parTrans" cxnId="{B8278A37-5F94-4E0F-A562-3387F126690A}">
      <dgm:prSet/>
      <dgm:spPr/>
      <dgm:t>
        <a:bodyPr/>
        <a:lstStyle/>
        <a:p>
          <a:endParaRPr lang="en-US"/>
        </a:p>
      </dgm:t>
    </dgm:pt>
    <dgm:pt modelId="{2AA6CE67-7CDB-457B-8F90-B5C5578F455C}" type="sibTrans" cxnId="{B8278A37-5F94-4E0F-A562-3387F126690A}">
      <dgm:prSet/>
      <dgm:spPr/>
      <dgm:t>
        <a:bodyPr/>
        <a:lstStyle/>
        <a:p>
          <a:endParaRPr lang="en-US"/>
        </a:p>
      </dgm:t>
    </dgm:pt>
    <dgm:pt modelId="{6A3DF754-4B80-406B-B08D-30327C7F2170}">
      <dgm:prSet phldrT="[Text]"/>
      <dgm:spPr/>
      <dgm:t>
        <a:bodyPr/>
        <a:lstStyle/>
        <a:p>
          <a:r>
            <a:rPr lang="ar-EG" b="1" dirty="0"/>
            <a:t>1- الأصل العام </a:t>
          </a:r>
        </a:p>
        <a:p>
          <a:r>
            <a:rPr lang="ar-EG" b="1" dirty="0"/>
            <a:t>بحوث التعداد . </a:t>
          </a:r>
          <a:endParaRPr lang="en-US" dirty="0"/>
        </a:p>
      </dgm:t>
    </dgm:pt>
    <dgm:pt modelId="{62A9EA9C-3D72-48A3-9FD5-FA7156825BBA}" type="parTrans" cxnId="{E230C3E7-F9B7-4205-A346-915A655D0700}">
      <dgm:prSet/>
      <dgm:spPr/>
      <dgm:t>
        <a:bodyPr/>
        <a:lstStyle/>
        <a:p>
          <a:endParaRPr lang="en-US" dirty="0"/>
        </a:p>
      </dgm:t>
    </dgm:pt>
    <dgm:pt modelId="{9E83C73B-42E0-4CDA-A4FE-BD04CD587262}" type="sibTrans" cxnId="{E230C3E7-F9B7-4205-A346-915A655D0700}">
      <dgm:prSet/>
      <dgm:spPr/>
      <dgm:t>
        <a:bodyPr/>
        <a:lstStyle/>
        <a:p>
          <a:endParaRPr lang="en-US"/>
        </a:p>
      </dgm:t>
    </dgm:pt>
    <dgm:pt modelId="{31D35884-A675-41F7-93DB-5A11A38E3190}">
      <dgm:prSet phldrT="[Text]"/>
      <dgm:spPr/>
      <dgm:t>
        <a:bodyPr/>
        <a:lstStyle/>
        <a:p>
          <a:r>
            <a:rPr lang="ar-EG" dirty="0"/>
            <a:t>3</a:t>
          </a:r>
          <a:r>
            <a:rPr lang="ar-EG" b="1" dirty="0"/>
            <a:t>- دراسة الحالة </a:t>
          </a:r>
        </a:p>
        <a:p>
          <a:r>
            <a:rPr lang="ar-EG" b="1" dirty="0"/>
            <a:t>أ- الانثوجرافى</a:t>
          </a:r>
        </a:p>
        <a:p>
          <a:r>
            <a:rPr lang="ar-EG" b="1" dirty="0"/>
            <a:t>ب- الكلينيكى</a:t>
          </a:r>
          <a:endParaRPr lang="en-US" dirty="0"/>
        </a:p>
      </dgm:t>
    </dgm:pt>
    <dgm:pt modelId="{867954BD-B24A-4536-A07B-9B39840BD6DB}" type="parTrans" cxnId="{8EFF4FE7-6BE8-43F1-9805-FC57071899AF}">
      <dgm:prSet/>
      <dgm:spPr/>
      <dgm:t>
        <a:bodyPr/>
        <a:lstStyle/>
        <a:p>
          <a:endParaRPr lang="en-US" dirty="0"/>
        </a:p>
      </dgm:t>
    </dgm:pt>
    <dgm:pt modelId="{13332795-869E-4184-93F9-EAC26BB429F7}" type="sibTrans" cxnId="{8EFF4FE7-6BE8-43F1-9805-FC57071899AF}">
      <dgm:prSet/>
      <dgm:spPr/>
      <dgm:t>
        <a:bodyPr/>
        <a:lstStyle/>
        <a:p>
          <a:endParaRPr lang="en-US"/>
        </a:p>
      </dgm:t>
    </dgm:pt>
    <dgm:pt modelId="{E0F90840-A0AE-461E-A153-FD3F64A30150}">
      <dgm:prSet phldrT="[Text]"/>
      <dgm:spPr/>
      <dgm:t>
        <a:bodyPr/>
        <a:lstStyle/>
        <a:p>
          <a:r>
            <a:rPr lang="ar-EG" b="1" dirty="0"/>
            <a:t>2- منهج العينة </a:t>
          </a:r>
        </a:p>
        <a:p>
          <a:r>
            <a:rPr lang="ar-EG" b="1" dirty="0"/>
            <a:t>بحوث يتم فيها انتقاء عينات </a:t>
          </a:r>
          <a:endParaRPr lang="en-US" dirty="0"/>
        </a:p>
      </dgm:t>
    </dgm:pt>
    <dgm:pt modelId="{7EC32B04-5101-4DA8-AFDB-94007FFED7FF}" type="parTrans" cxnId="{C923FE21-4757-4177-970E-E4261617BF7E}">
      <dgm:prSet/>
      <dgm:spPr/>
      <dgm:t>
        <a:bodyPr/>
        <a:lstStyle/>
        <a:p>
          <a:endParaRPr lang="en-US" dirty="0"/>
        </a:p>
      </dgm:t>
    </dgm:pt>
    <dgm:pt modelId="{52486636-14AE-4A5B-AC38-0B7F74129B5B}" type="sibTrans" cxnId="{C923FE21-4757-4177-970E-E4261617BF7E}">
      <dgm:prSet/>
      <dgm:spPr/>
      <dgm:t>
        <a:bodyPr/>
        <a:lstStyle/>
        <a:p>
          <a:endParaRPr lang="en-US"/>
        </a:p>
      </dgm:t>
    </dgm:pt>
    <dgm:pt modelId="{E01E25A6-422E-40FE-A209-8490929FB0FB}" type="pres">
      <dgm:prSet presAssocID="{F251E4C1-0710-46AA-8329-CD3C379B59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DAA09D8-DE39-4880-995B-8B94F59ACC0C}" type="pres">
      <dgm:prSet presAssocID="{A298DC96-E703-46A6-8BA0-F3D7D4BC11F9}" presName="root1" presStyleCnt="0"/>
      <dgm:spPr/>
      <dgm:t>
        <a:bodyPr/>
        <a:lstStyle/>
        <a:p>
          <a:pPr rtl="1"/>
          <a:endParaRPr lang="ar-EG"/>
        </a:p>
      </dgm:t>
    </dgm:pt>
    <dgm:pt modelId="{F96492B6-78CA-4376-AB09-28A51040A3D2}" type="pres">
      <dgm:prSet presAssocID="{A298DC96-E703-46A6-8BA0-F3D7D4BC11F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5887FB4-F919-4A35-BC56-B8700445EC36}" type="pres">
      <dgm:prSet presAssocID="{A298DC96-E703-46A6-8BA0-F3D7D4BC11F9}" presName="level2hierChild" presStyleCnt="0"/>
      <dgm:spPr/>
      <dgm:t>
        <a:bodyPr/>
        <a:lstStyle/>
        <a:p>
          <a:pPr rtl="1"/>
          <a:endParaRPr lang="ar-EG"/>
        </a:p>
      </dgm:t>
    </dgm:pt>
    <dgm:pt modelId="{B2346DB7-C4E7-410A-9E52-951EC4AB1A74}" type="pres">
      <dgm:prSet presAssocID="{62A9EA9C-3D72-48A3-9FD5-FA7156825BBA}" presName="conn2-1" presStyleLbl="parChTrans1D2" presStyleIdx="0" presStyleCnt="3"/>
      <dgm:spPr/>
      <dgm:t>
        <a:bodyPr/>
        <a:lstStyle/>
        <a:p>
          <a:pPr rtl="1"/>
          <a:endParaRPr lang="ar-EG"/>
        </a:p>
      </dgm:t>
    </dgm:pt>
    <dgm:pt modelId="{DC5495CD-64FE-44CF-86F9-54FB78686591}" type="pres">
      <dgm:prSet presAssocID="{62A9EA9C-3D72-48A3-9FD5-FA7156825BBA}" presName="connTx" presStyleLbl="parChTrans1D2" presStyleIdx="0" presStyleCnt="3"/>
      <dgm:spPr/>
      <dgm:t>
        <a:bodyPr/>
        <a:lstStyle/>
        <a:p>
          <a:pPr rtl="1"/>
          <a:endParaRPr lang="ar-EG"/>
        </a:p>
      </dgm:t>
    </dgm:pt>
    <dgm:pt modelId="{3B3992E8-A52E-43E5-B7CD-1640EE15AA4A}" type="pres">
      <dgm:prSet presAssocID="{6A3DF754-4B80-406B-B08D-30327C7F2170}" presName="root2" presStyleCnt="0"/>
      <dgm:spPr/>
      <dgm:t>
        <a:bodyPr/>
        <a:lstStyle/>
        <a:p>
          <a:pPr rtl="1"/>
          <a:endParaRPr lang="ar-EG"/>
        </a:p>
      </dgm:t>
    </dgm:pt>
    <dgm:pt modelId="{E541D03B-6CBF-4CD6-BF21-48CD4FAD661C}" type="pres">
      <dgm:prSet presAssocID="{6A3DF754-4B80-406B-B08D-30327C7F2170}" presName="LevelTwoTextNode" presStyleLbl="node2" presStyleIdx="0" presStyleCnt="3" custScaleY="13119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53AD7B5-4E05-49D1-88DE-7B55ECAC3FC0}" type="pres">
      <dgm:prSet presAssocID="{6A3DF754-4B80-406B-B08D-30327C7F2170}" presName="level3hierChild" presStyleCnt="0"/>
      <dgm:spPr/>
      <dgm:t>
        <a:bodyPr/>
        <a:lstStyle/>
        <a:p>
          <a:pPr rtl="1"/>
          <a:endParaRPr lang="ar-EG"/>
        </a:p>
      </dgm:t>
    </dgm:pt>
    <dgm:pt modelId="{C358817F-AFDC-4FA3-9F2C-753C16453D36}" type="pres">
      <dgm:prSet presAssocID="{7EC32B04-5101-4DA8-AFDB-94007FFED7FF}" presName="conn2-1" presStyleLbl="parChTrans1D2" presStyleIdx="1" presStyleCnt="3"/>
      <dgm:spPr/>
      <dgm:t>
        <a:bodyPr/>
        <a:lstStyle/>
        <a:p>
          <a:pPr rtl="1"/>
          <a:endParaRPr lang="ar-EG"/>
        </a:p>
      </dgm:t>
    </dgm:pt>
    <dgm:pt modelId="{0ED598D0-C6B9-4E68-958D-6B0416FFA474}" type="pres">
      <dgm:prSet presAssocID="{7EC32B04-5101-4DA8-AFDB-94007FFED7FF}" presName="connTx" presStyleLbl="parChTrans1D2" presStyleIdx="1" presStyleCnt="3"/>
      <dgm:spPr/>
      <dgm:t>
        <a:bodyPr/>
        <a:lstStyle/>
        <a:p>
          <a:pPr rtl="1"/>
          <a:endParaRPr lang="ar-EG"/>
        </a:p>
      </dgm:t>
    </dgm:pt>
    <dgm:pt modelId="{C160B446-131C-463F-87EE-D07C234AE9AB}" type="pres">
      <dgm:prSet presAssocID="{E0F90840-A0AE-461E-A153-FD3F64A30150}" presName="root2" presStyleCnt="0"/>
      <dgm:spPr/>
      <dgm:t>
        <a:bodyPr/>
        <a:lstStyle/>
        <a:p>
          <a:pPr rtl="1"/>
          <a:endParaRPr lang="ar-EG"/>
        </a:p>
      </dgm:t>
    </dgm:pt>
    <dgm:pt modelId="{57FB5FCE-774B-4856-8848-CCFBD64463E6}" type="pres">
      <dgm:prSet presAssocID="{E0F90840-A0AE-461E-A153-FD3F64A3015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1BDD5CE-38D7-41A7-9660-6CF5B4F77609}" type="pres">
      <dgm:prSet presAssocID="{E0F90840-A0AE-461E-A153-FD3F64A30150}" presName="level3hierChild" presStyleCnt="0"/>
      <dgm:spPr/>
      <dgm:t>
        <a:bodyPr/>
        <a:lstStyle/>
        <a:p>
          <a:pPr rtl="1"/>
          <a:endParaRPr lang="ar-EG"/>
        </a:p>
      </dgm:t>
    </dgm:pt>
    <dgm:pt modelId="{05E5182D-49B2-4B70-B2E2-BF9E243BBEAA}" type="pres">
      <dgm:prSet presAssocID="{867954BD-B24A-4536-A07B-9B39840BD6DB}" presName="conn2-1" presStyleLbl="parChTrans1D2" presStyleIdx="2" presStyleCnt="3"/>
      <dgm:spPr/>
      <dgm:t>
        <a:bodyPr/>
        <a:lstStyle/>
        <a:p>
          <a:pPr rtl="1"/>
          <a:endParaRPr lang="ar-EG"/>
        </a:p>
      </dgm:t>
    </dgm:pt>
    <dgm:pt modelId="{B29D17B4-32D5-449F-BA0E-2B375B1318A3}" type="pres">
      <dgm:prSet presAssocID="{867954BD-B24A-4536-A07B-9B39840BD6DB}" presName="connTx" presStyleLbl="parChTrans1D2" presStyleIdx="2" presStyleCnt="3"/>
      <dgm:spPr/>
      <dgm:t>
        <a:bodyPr/>
        <a:lstStyle/>
        <a:p>
          <a:pPr rtl="1"/>
          <a:endParaRPr lang="ar-EG"/>
        </a:p>
      </dgm:t>
    </dgm:pt>
    <dgm:pt modelId="{D242A7E0-4503-47D4-BB5A-B7C2DD6F604E}" type="pres">
      <dgm:prSet presAssocID="{31D35884-A675-41F7-93DB-5A11A38E3190}" presName="root2" presStyleCnt="0"/>
      <dgm:spPr/>
      <dgm:t>
        <a:bodyPr/>
        <a:lstStyle/>
        <a:p>
          <a:pPr rtl="1"/>
          <a:endParaRPr lang="ar-EG"/>
        </a:p>
      </dgm:t>
    </dgm:pt>
    <dgm:pt modelId="{5D93842E-59AB-4828-B854-8242A384F44B}" type="pres">
      <dgm:prSet presAssocID="{31D35884-A675-41F7-93DB-5A11A38E319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6A2B270B-7E13-4446-86C7-84F65FF310D7}" type="pres">
      <dgm:prSet presAssocID="{31D35884-A675-41F7-93DB-5A11A38E3190}" presName="level3hierChild" presStyleCnt="0"/>
      <dgm:spPr/>
      <dgm:t>
        <a:bodyPr/>
        <a:lstStyle/>
        <a:p>
          <a:pPr rtl="1"/>
          <a:endParaRPr lang="ar-EG"/>
        </a:p>
      </dgm:t>
    </dgm:pt>
  </dgm:ptLst>
  <dgm:cxnLst>
    <dgm:cxn modelId="{E230C3E7-F9B7-4205-A346-915A655D0700}" srcId="{A298DC96-E703-46A6-8BA0-F3D7D4BC11F9}" destId="{6A3DF754-4B80-406B-B08D-30327C7F2170}" srcOrd="0" destOrd="0" parTransId="{62A9EA9C-3D72-48A3-9FD5-FA7156825BBA}" sibTransId="{9E83C73B-42E0-4CDA-A4FE-BD04CD587262}"/>
    <dgm:cxn modelId="{69004F93-4125-4E5C-806E-17FCD34CAA00}" type="presOf" srcId="{A298DC96-E703-46A6-8BA0-F3D7D4BC11F9}" destId="{F96492B6-78CA-4376-AB09-28A51040A3D2}" srcOrd="0" destOrd="0" presId="urn:microsoft.com/office/officeart/2005/8/layout/hierarchy2"/>
    <dgm:cxn modelId="{8413E65F-4401-40F9-8B5B-BD4B8EFE56DA}" type="presOf" srcId="{6A3DF754-4B80-406B-B08D-30327C7F2170}" destId="{E541D03B-6CBF-4CD6-BF21-48CD4FAD661C}" srcOrd="0" destOrd="0" presId="urn:microsoft.com/office/officeart/2005/8/layout/hierarchy2"/>
    <dgm:cxn modelId="{53503375-F2CF-454E-A46D-6A09E7955E49}" type="presOf" srcId="{7EC32B04-5101-4DA8-AFDB-94007FFED7FF}" destId="{C358817F-AFDC-4FA3-9F2C-753C16453D36}" srcOrd="0" destOrd="0" presId="urn:microsoft.com/office/officeart/2005/8/layout/hierarchy2"/>
    <dgm:cxn modelId="{C923FE21-4757-4177-970E-E4261617BF7E}" srcId="{A298DC96-E703-46A6-8BA0-F3D7D4BC11F9}" destId="{E0F90840-A0AE-461E-A153-FD3F64A30150}" srcOrd="1" destOrd="0" parTransId="{7EC32B04-5101-4DA8-AFDB-94007FFED7FF}" sibTransId="{52486636-14AE-4A5B-AC38-0B7F74129B5B}"/>
    <dgm:cxn modelId="{B8278A37-5F94-4E0F-A562-3387F126690A}" srcId="{F251E4C1-0710-46AA-8329-CD3C379B59DF}" destId="{A298DC96-E703-46A6-8BA0-F3D7D4BC11F9}" srcOrd="0" destOrd="0" parTransId="{66F830D0-3B0C-4E12-97F0-87DD7821D69B}" sibTransId="{2AA6CE67-7CDB-457B-8F90-B5C5578F455C}"/>
    <dgm:cxn modelId="{9255DFF0-B89D-4114-8202-7EAE1CCE9095}" type="presOf" srcId="{7EC32B04-5101-4DA8-AFDB-94007FFED7FF}" destId="{0ED598D0-C6B9-4E68-958D-6B0416FFA474}" srcOrd="1" destOrd="0" presId="urn:microsoft.com/office/officeart/2005/8/layout/hierarchy2"/>
    <dgm:cxn modelId="{8EFF4FE7-6BE8-43F1-9805-FC57071899AF}" srcId="{A298DC96-E703-46A6-8BA0-F3D7D4BC11F9}" destId="{31D35884-A675-41F7-93DB-5A11A38E3190}" srcOrd="2" destOrd="0" parTransId="{867954BD-B24A-4536-A07B-9B39840BD6DB}" sibTransId="{13332795-869E-4184-93F9-EAC26BB429F7}"/>
    <dgm:cxn modelId="{9F021674-BE5C-4A83-9478-5373DD996DF6}" type="presOf" srcId="{867954BD-B24A-4536-A07B-9B39840BD6DB}" destId="{05E5182D-49B2-4B70-B2E2-BF9E243BBEAA}" srcOrd="0" destOrd="0" presId="urn:microsoft.com/office/officeart/2005/8/layout/hierarchy2"/>
    <dgm:cxn modelId="{6829AB19-83D7-49A3-8C19-0CB9BFA01C5E}" type="presOf" srcId="{867954BD-B24A-4536-A07B-9B39840BD6DB}" destId="{B29D17B4-32D5-449F-BA0E-2B375B1318A3}" srcOrd="1" destOrd="0" presId="urn:microsoft.com/office/officeart/2005/8/layout/hierarchy2"/>
    <dgm:cxn modelId="{86944368-D086-4D91-8616-05C952699AED}" type="presOf" srcId="{E0F90840-A0AE-461E-A153-FD3F64A30150}" destId="{57FB5FCE-774B-4856-8848-CCFBD64463E6}" srcOrd="0" destOrd="0" presId="urn:microsoft.com/office/officeart/2005/8/layout/hierarchy2"/>
    <dgm:cxn modelId="{9982CA91-7D5C-48BD-A94F-F4493A3776C0}" type="presOf" srcId="{F251E4C1-0710-46AA-8329-CD3C379B59DF}" destId="{E01E25A6-422E-40FE-A209-8490929FB0FB}" srcOrd="0" destOrd="0" presId="urn:microsoft.com/office/officeart/2005/8/layout/hierarchy2"/>
    <dgm:cxn modelId="{CC6CB89E-CD96-441E-B470-F21C7537F3F7}" type="presOf" srcId="{62A9EA9C-3D72-48A3-9FD5-FA7156825BBA}" destId="{B2346DB7-C4E7-410A-9E52-951EC4AB1A74}" srcOrd="0" destOrd="0" presId="urn:microsoft.com/office/officeart/2005/8/layout/hierarchy2"/>
    <dgm:cxn modelId="{1626EC86-F321-436A-BA97-D4392976BD12}" type="presOf" srcId="{31D35884-A675-41F7-93DB-5A11A38E3190}" destId="{5D93842E-59AB-4828-B854-8242A384F44B}" srcOrd="0" destOrd="0" presId="urn:microsoft.com/office/officeart/2005/8/layout/hierarchy2"/>
    <dgm:cxn modelId="{EFB4DDFE-1EA4-4E6B-9CF7-8126272C3026}" type="presOf" srcId="{62A9EA9C-3D72-48A3-9FD5-FA7156825BBA}" destId="{DC5495CD-64FE-44CF-86F9-54FB78686591}" srcOrd="1" destOrd="0" presId="urn:microsoft.com/office/officeart/2005/8/layout/hierarchy2"/>
    <dgm:cxn modelId="{7ADA3A95-A29E-4B55-B85B-3EEDD4972475}" type="presParOf" srcId="{E01E25A6-422E-40FE-A209-8490929FB0FB}" destId="{ADAA09D8-DE39-4880-995B-8B94F59ACC0C}" srcOrd="0" destOrd="0" presId="urn:microsoft.com/office/officeart/2005/8/layout/hierarchy2"/>
    <dgm:cxn modelId="{4FA2EBC3-203B-453A-9927-DD816CE2C6AB}" type="presParOf" srcId="{ADAA09D8-DE39-4880-995B-8B94F59ACC0C}" destId="{F96492B6-78CA-4376-AB09-28A51040A3D2}" srcOrd="0" destOrd="0" presId="urn:microsoft.com/office/officeart/2005/8/layout/hierarchy2"/>
    <dgm:cxn modelId="{DF1CCBD1-6D07-40CD-AAE1-5869EF323BFC}" type="presParOf" srcId="{ADAA09D8-DE39-4880-995B-8B94F59ACC0C}" destId="{15887FB4-F919-4A35-BC56-B8700445EC36}" srcOrd="1" destOrd="0" presId="urn:microsoft.com/office/officeart/2005/8/layout/hierarchy2"/>
    <dgm:cxn modelId="{54B9F6CE-E647-4239-A930-1A06FC815C60}" type="presParOf" srcId="{15887FB4-F919-4A35-BC56-B8700445EC36}" destId="{B2346DB7-C4E7-410A-9E52-951EC4AB1A74}" srcOrd="0" destOrd="0" presId="urn:microsoft.com/office/officeart/2005/8/layout/hierarchy2"/>
    <dgm:cxn modelId="{B3B9BF51-96CB-4643-A479-16EFB4BAB18A}" type="presParOf" srcId="{B2346DB7-C4E7-410A-9E52-951EC4AB1A74}" destId="{DC5495CD-64FE-44CF-86F9-54FB78686591}" srcOrd="0" destOrd="0" presId="urn:microsoft.com/office/officeart/2005/8/layout/hierarchy2"/>
    <dgm:cxn modelId="{93D51308-DF61-4AA3-B7DC-17D2A62B4FDA}" type="presParOf" srcId="{15887FB4-F919-4A35-BC56-B8700445EC36}" destId="{3B3992E8-A52E-43E5-B7CD-1640EE15AA4A}" srcOrd="1" destOrd="0" presId="urn:microsoft.com/office/officeart/2005/8/layout/hierarchy2"/>
    <dgm:cxn modelId="{21749F15-3774-4586-8AA4-2CA15EB6B318}" type="presParOf" srcId="{3B3992E8-A52E-43E5-B7CD-1640EE15AA4A}" destId="{E541D03B-6CBF-4CD6-BF21-48CD4FAD661C}" srcOrd="0" destOrd="0" presId="urn:microsoft.com/office/officeart/2005/8/layout/hierarchy2"/>
    <dgm:cxn modelId="{146C1458-53FC-4B74-91AF-9F611972E5CF}" type="presParOf" srcId="{3B3992E8-A52E-43E5-B7CD-1640EE15AA4A}" destId="{C53AD7B5-4E05-49D1-88DE-7B55ECAC3FC0}" srcOrd="1" destOrd="0" presId="urn:microsoft.com/office/officeart/2005/8/layout/hierarchy2"/>
    <dgm:cxn modelId="{17E82F2B-6E50-4EF5-9F93-775AFB2A21F3}" type="presParOf" srcId="{15887FB4-F919-4A35-BC56-B8700445EC36}" destId="{C358817F-AFDC-4FA3-9F2C-753C16453D36}" srcOrd="2" destOrd="0" presId="urn:microsoft.com/office/officeart/2005/8/layout/hierarchy2"/>
    <dgm:cxn modelId="{47268591-18D4-4300-8DAD-1891BA4AAF99}" type="presParOf" srcId="{C358817F-AFDC-4FA3-9F2C-753C16453D36}" destId="{0ED598D0-C6B9-4E68-958D-6B0416FFA474}" srcOrd="0" destOrd="0" presId="urn:microsoft.com/office/officeart/2005/8/layout/hierarchy2"/>
    <dgm:cxn modelId="{D5EA6D8D-209B-4E72-B947-70B8876819AD}" type="presParOf" srcId="{15887FB4-F919-4A35-BC56-B8700445EC36}" destId="{C160B446-131C-463F-87EE-D07C234AE9AB}" srcOrd="3" destOrd="0" presId="urn:microsoft.com/office/officeart/2005/8/layout/hierarchy2"/>
    <dgm:cxn modelId="{0109E945-12FF-422C-A548-B8AE3D40E15E}" type="presParOf" srcId="{C160B446-131C-463F-87EE-D07C234AE9AB}" destId="{57FB5FCE-774B-4856-8848-CCFBD64463E6}" srcOrd="0" destOrd="0" presId="urn:microsoft.com/office/officeart/2005/8/layout/hierarchy2"/>
    <dgm:cxn modelId="{5B473835-EAB5-4724-998F-A82412A91CC9}" type="presParOf" srcId="{C160B446-131C-463F-87EE-D07C234AE9AB}" destId="{11BDD5CE-38D7-41A7-9660-6CF5B4F77609}" srcOrd="1" destOrd="0" presId="urn:microsoft.com/office/officeart/2005/8/layout/hierarchy2"/>
    <dgm:cxn modelId="{568F02F6-6D92-45E2-B59C-D7223D2B24A4}" type="presParOf" srcId="{15887FB4-F919-4A35-BC56-B8700445EC36}" destId="{05E5182D-49B2-4B70-B2E2-BF9E243BBEAA}" srcOrd="4" destOrd="0" presId="urn:microsoft.com/office/officeart/2005/8/layout/hierarchy2"/>
    <dgm:cxn modelId="{6AE9D416-84A6-40D9-90B2-9090ACE95D37}" type="presParOf" srcId="{05E5182D-49B2-4B70-B2E2-BF9E243BBEAA}" destId="{B29D17B4-32D5-449F-BA0E-2B375B1318A3}" srcOrd="0" destOrd="0" presId="urn:microsoft.com/office/officeart/2005/8/layout/hierarchy2"/>
    <dgm:cxn modelId="{F518CF99-AA76-4BA9-BEEB-3C4E3C22AF76}" type="presParOf" srcId="{15887FB4-F919-4A35-BC56-B8700445EC36}" destId="{D242A7E0-4503-47D4-BB5A-B7C2DD6F604E}" srcOrd="5" destOrd="0" presId="urn:microsoft.com/office/officeart/2005/8/layout/hierarchy2"/>
    <dgm:cxn modelId="{0064EB03-3A78-4986-BE6C-153FDC66FA9D}" type="presParOf" srcId="{D242A7E0-4503-47D4-BB5A-B7C2DD6F604E}" destId="{5D93842E-59AB-4828-B854-8242A384F44B}" srcOrd="0" destOrd="0" presId="urn:microsoft.com/office/officeart/2005/8/layout/hierarchy2"/>
    <dgm:cxn modelId="{589C090D-3BEC-460D-8109-85E6C3BDC21E}" type="presParOf" srcId="{D242A7E0-4503-47D4-BB5A-B7C2DD6F604E}" destId="{6A2B270B-7E13-4446-86C7-84F65FF310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51E4C1-0710-46AA-8329-CD3C379B59D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98DC96-E703-46A6-8BA0-F3D7D4BC11F9}">
      <dgm:prSet phldrT="[Text]" custT="1"/>
      <dgm:spPr/>
      <dgm:t>
        <a:bodyPr/>
        <a:lstStyle/>
        <a:p>
          <a:r>
            <a:rPr lang="ar-EG" sz="2800" b="1" dirty="0"/>
            <a:t>ثالثا : حسب درجة التحكم فى المتغيرات </a:t>
          </a:r>
          <a:endParaRPr lang="en-US" sz="2800" b="1" dirty="0"/>
        </a:p>
      </dgm:t>
    </dgm:pt>
    <dgm:pt modelId="{66F830D0-3B0C-4E12-97F0-87DD7821D69B}" type="parTrans" cxnId="{B8278A37-5F94-4E0F-A562-3387F126690A}">
      <dgm:prSet/>
      <dgm:spPr/>
      <dgm:t>
        <a:bodyPr/>
        <a:lstStyle/>
        <a:p>
          <a:endParaRPr lang="en-US"/>
        </a:p>
      </dgm:t>
    </dgm:pt>
    <dgm:pt modelId="{2AA6CE67-7CDB-457B-8F90-B5C5578F455C}" type="sibTrans" cxnId="{B8278A37-5F94-4E0F-A562-3387F126690A}">
      <dgm:prSet/>
      <dgm:spPr/>
      <dgm:t>
        <a:bodyPr/>
        <a:lstStyle/>
        <a:p>
          <a:endParaRPr lang="en-US"/>
        </a:p>
      </dgm:t>
    </dgm:pt>
    <dgm:pt modelId="{6A3DF754-4B80-406B-B08D-30327C7F2170}">
      <dgm:prSet phldrT="[Text]"/>
      <dgm:spPr/>
      <dgm:t>
        <a:bodyPr/>
        <a:lstStyle/>
        <a:p>
          <a:r>
            <a:rPr lang="ar-EG" b="1" dirty="0"/>
            <a:t>1- منهج المتغير </a:t>
          </a:r>
          <a:r>
            <a:rPr lang="ar-EG" b="1" dirty="0" err="1"/>
            <a:t>البعدى</a:t>
          </a:r>
          <a:r>
            <a:rPr lang="ar-EG" b="1" dirty="0"/>
            <a:t> </a:t>
          </a:r>
          <a:r>
            <a:rPr lang="en-US" b="1" dirty="0" err="1"/>
            <a:t>ExpoSt</a:t>
          </a:r>
          <a:r>
            <a:rPr lang="en-US" b="1" dirty="0"/>
            <a:t> Facto</a:t>
          </a:r>
        </a:p>
      </dgm:t>
    </dgm:pt>
    <dgm:pt modelId="{62A9EA9C-3D72-48A3-9FD5-FA7156825BBA}" type="parTrans" cxnId="{E230C3E7-F9B7-4205-A346-915A655D0700}">
      <dgm:prSet/>
      <dgm:spPr/>
      <dgm:t>
        <a:bodyPr/>
        <a:lstStyle/>
        <a:p>
          <a:endParaRPr lang="en-US" dirty="0"/>
        </a:p>
      </dgm:t>
    </dgm:pt>
    <dgm:pt modelId="{9E83C73B-42E0-4CDA-A4FE-BD04CD587262}" type="sibTrans" cxnId="{E230C3E7-F9B7-4205-A346-915A655D0700}">
      <dgm:prSet/>
      <dgm:spPr/>
      <dgm:t>
        <a:bodyPr/>
        <a:lstStyle/>
        <a:p>
          <a:endParaRPr lang="en-US"/>
        </a:p>
      </dgm:t>
    </dgm:pt>
    <dgm:pt modelId="{31D35884-A675-41F7-93DB-5A11A38E3190}">
      <dgm:prSet phldrT="[Text]"/>
      <dgm:spPr/>
      <dgm:t>
        <a:bodyPr/>
        <a:lstStyle/>
        <a:p>
          <a:pPr algn="ctr"/>
          <a:r>
            <a:rPr lang="ar-EG" b="1" dirty="0"/>
            <a:t>3- المنهج شبة التجريبى </a:t>
          </a:r>
          <a:r>
            <a:rPr lang="en-US" b="1" dirty="0"/>
            <a:t>Quasi – experimental </a:t>
          </a:r>
        </a:p>
      </dgm:t>
    </dgm:pt>
    <dgm:pt modelId="{867954BD-B24A-4536-A07B-9B39840BD6DB}" type="parTrans" cxnId="{8EFF4FE7-6BE8-43F1-9805-FC57071899AF}">
      <dgm:prSet/>
      <dgm:spPr/>
      <dgm:t>
        <a:bodyPr/>
        <a:lstStyle/>
        <a:p>
          <a:endParaRPr lang="en-US"/>
        </a:p>
      </dgm:t>
    </dgm:pt>
    <dgm:pt modelId="{13332795-869E-4184-93F9-EAC26BB429F7}" type="sibTrans" cxnId="{8EFF4FE7-6BE8-43F1-9805-FC57071899AF}">
      <dgm:prSet/>
      <dgm:spPr/>
      <dgm:t>
        <a:bodyPr/>
        <a:lstStyle/>
        <a:p>
          <a:endParaRPr lang="en-US"/>
        </a:p>
      </dgm:t>
    </dgm:pt>
    <dgm:pt modelId="{E0F90840-A0AE-461E-A153-FD3F64A30150}">
      <dgm:prSet phldrT="[Text]"/>
      <dgm:spPr/>
      <dgm:t>
        <a:bodyPr/>
        <a:lstStyle/>
        <a:p>
          <a:r>
            <a:rPr lang="ar-EG" b="1" dirty="0"/>
            <a:t>2- المنهج الارتباطى </a:t>
          </a:r>
          <a:r>
            <a:rPr lang="en-US" b="1" dirty="0"/>
            <a:t>Correlational</a:t>
          </a:r>
        </a:p>
      </dgm:t>
    </dgm:pt>
    <dgm:pt modelId="{7EC32B04-5101-4DA8-AFDB-94007FFED7FF}" type="parTrans" cxnId="{C923FE21-4757-4177-970E-E4261617BF7E}">
      <dgm:prSet/>
      <dgm:spPr/>
      <dgm:t>
        <a:bodyPr/>
        <a:lstStyle/>
        <a:p>
          <a:endParaRPr lang="en-US"/>
        </a:p>
      </dgm:t>
    </dgm:pt>
    <dgm:pt modelId="{52486636-14AE-4A5B-AC38-0B7F74129B5B}" type="sibTrans" cxnId="{C923FE21-4757-4177-970E-E4261617BF7E}">
      <dgm:prSet/>
      <dgm:spPr/>
      <dgm:t>
        <a:bodyPr/>
        <a:lstStyle/>
        <a:p>
          <a:endParaRPr lang="en-US"/>
        </a:p>
      </dgm:t>
    </dgm:pt>
    <dgm:pt modelId="{5D60C1B4-7510-48CA-8277-C1DE03A944F9}">
      <dgm:prSet phldrT="[Text]"/>
      <dgm:spPr/>
      <dgm:t>
        <a:bodyPr/>
        <a:lstStyle/>
        <a:p>
          <a:r>
            <a:rPr lang="ar-EG" b="1" dirty="0"/>
            <a:t>4- المنهج التجريبى </a:t>
          </a:r>
          <a:r>
            <a:rPr lang="en-US" b="1" dirty="0"/>
            <a:t>Experimental design </a:t>
          </a:r>
        </a:p>
      </dgm:t>
    </dgm:pt>
    <dgm:pt modelId="{FC2ABACD-5CF8-40E3-95FA-5703C3B3D5B6}" type="parTrans" cxnId="{A82BFCE7-4FB3-4BC6-99B2-1B57C269B4B9}">
      <dgm:prSet/>
      <dgm:spPr/>
      <dgm:t>
        <a:bodyPr/>
        <a:lstStyle/>
        <a:p>
          <a:endParaRPr lang="en-US"/>
        </a:p>
      </dgm:t>
    </dgm:pt>
    <dgm:pt modelId="{1C9EE2E2-F19C-4FEC-8B19-185FC09AEC96}" type="sibTrans" cxnId="{A82BFCE7-4FB3-4BC6-99B2-1B57C269B4B9}">
      <dgm:prSet/>
      <dgm:spPr/>
      <dgm:t>
        <a:bodyPr/>
        <a:lstStyle/>
        <a:p>
          <a:endParaRPr lang="en-US"/>
        </a:p>
      </dgm:t>
    </dgm:pt>
    <dgm:pt modelId="{E01E25A6-422E-40FE-A209-8490929FB0FB}" type="pres">
      <dgm:prSet presAssocID="{F251E4C1-0710-46AA-8329-CD3C379B59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DAA09D8-DE39-4880-995B-8B94F59ACC0C}" type="pres">
      <dgm:prSet presAssocID="{A298DC96-E703-46A6-8BA0-F3D7D4BC11F9}" presName="root1" presStyleCnt="0"/>
      <dgm:spPr/>
      <dgm:t>
        <a:bodyPr/>
        <a:lstStyle/>
        <a:p>
          <a:pPr rtl="1"/>
          <a:endParaRPr lang="ar-EG"/>
        </a:p>
      </dgm:t>
    </dgm:pt>
    <dgm:pt modelId="{F96492B6-78CA-4376-AB09-28A51040A3D2}" type="pres">
      <dgm:prSet presAssocID="{A298DC96-E703-46A6-8BA0-F3D7D4BC11F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5887FB4-F919-4A35-BC56-B8700445EC36}" type="pres">
      <dgm:prSet presAssocID="{A298DC96-E703-46A6-8BA0-F3D7D4BC11F9}" presName="level2hierChild" presStyleCnt="0"/>
      <dgm:spPr/>
      <dgm:t>
        <a:bodyPr/>
        <a:lstStyle/>
        <a:p>
          <a:pPr rtl="1"/>
          <a:endParaRPr lang="ar-EG"/>
        </a:p>
      </dgm:t>
    </dgm:pt>
    <dgm:pt modelId="{B2346DB7-C4E7-410A-9E52-951EC4AB1A74}" type="pres">
      <dgm:prSet presAssocID="{62A9EA9C-3D72-48A3-9FD5-FA7156825BBA}" presName="conn2-1" presStyleLbl="parChTrans1D2" presStyleIdx="0" presStyleCnt="4"/>
      <dgm:spPr/>
      <dgm:t>
        <a:bodyPr/>
        <a:lstStyle/>
        <a:p>
          <a:pPr rtl="1"/>
          <a:endParaRPr lang="ar-EG"/>
        </a:p>
      </dgm:t>
    </dgm:pt>
    <dgm:pt modelId="{DC5495CD-64FE-44CF-86F9-54FB78686591}" type="pres">
      <dgm:prSet presAssocID="{62A9EA9C-3D72-48A3-9FD5-FA7156825BBA}" presName="connTx" presStyleLbl="parChTrans1D2" presStyleIdx="0" presStyleCnt="4"/>
      <dgm:spPr/>
      <dgm:t>
        <a:bodyPr/>
        <a:lstStyle/>
        <a:p>
          <a:pPr rtl="1"/>
          <a:endParaRPr lang="ar-EG"/>
        </a:p>
      </dgm:t>
    </dgm:pt>
    <dgm:pt modelId="{3B3992E8-A52E-43E5-B7CD-1640EE15AA4A}" type="pres">
      <dgm:prSet presAssocID="{6A3DF754-4B80-406B-B08D-30327C7F2170}" presName="root2" presStyleCnt="0"/>
      <dgm:spPr/>
      <dgm:t>
        <a:bodyPr/>
        <a:lstStyle/>
        <a:p>
          <a:pPr rtl="1"/>
          <a:endParaRPr lang="ar-EG"/>
        </a:p>
      </dgm:t>
    </dgm:pt>
    <dgm:pt modelId="{E541D03B-6CBF-4CD6-BF21-48CD4FAD661C}" type="pres">
      <dgm:prSet presAssocID="{6A3DF754-4B80-406B-B08D-30327C7F2170}" presName="LevelTwoTextNode" presStyleLbl="node2" presStyleIdx="0" presStyleCnt="4" custScaleY="131199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53AD7B5-4E05-49D1-88DE-7B55ECAC3FC0}" type="pres">
      <dgm:prSet presAssocID="{6A3DF754-4B80-406B-B08D-30327C7F2170}" presName="level3hierChild" presStyleCnt="0"/>
      <dgm:spPr/>
      <dgm:t>
        <a:bodyPr/>
        <a:lstStyle/>
        <a:p>
          <a:pPr rtl="1"/>
          <a:endParaRPr lang="ar-EG"/>
        </a:p>
      </dgm:t>
    </dgm:pt>
    <dgm:pt modelId="{C358817F-AFDC-4FA3-9F2C-753C16453D36}" type="pres">
      <dgm:prSet presAssocID="{7EC32B04-5101-4DA8-AFDB-94007FFED7FF}" presName="conn2-1" presStyleLbl="parChTrans1D2" presStyleIdx="1" presStyleCnt="4"/>
      <dgm:spPr/>
      <dgm:t>
        <a:bodyPr/>
        <a:lstStyle/>
        <a:p>
          <a:pPr rtl="1"/>
          <a:endParaRPr lang="ar-EG"/>
        </a:p>
      </dgm:t>
    </dgm:pt>
    <dgm:pt modelId="{0ED598D0-C6B9-4E68-958D-6B0416FFA474}" type="pres">
      <dgm:prSet presAssocID="{7EC32B04-5101-4DA8-AFDB-94007FFED7FF}" presName="connTx" presStyleLbl="parChTrans1D2" presStyleIdx="1" presStyleCnt="4"/>
      <dgm:spPr/>
      <dgm:t>
        <a:bodyPr/>
        <a:lstStyle/>
        <a:p>
          <a:pPr rtl="1"/>
          <a:endParaRPr lang="ar-EG"/>
        </a:p>
      </dgm:t>
    </dgm:pt>
    <dgm:pt modelId="{C160B446-131C-463F-87EE-D07C234AE9AB}" type="pres">
      <dgm:prSet presAssocID="{E0F90840-A0AE-461E-A153-FD3F64A30150}" presName="root2" presStyleCnt="0"/>
      <dgm:spPr/>
      <dgm:t>
        <a:bodyPr/>
        <a:lstStyle/>
        <a:p>
          <a:pPr rtl="1"/>
          <a:endParaRPr lang="ar-EG"/>
        </a:p>
      </dgm:t>
    </dgm:pt>
    <dgm:pt modelId="{57FB5FCE-774B-4856-8848-CCFBD64463E6}" type="pres">
      <dgm:prSet presAssocID="{E0F90840-A0AE-461E-A153-FD3F64A3015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1BDD5CE-38D7-41A7-9660-6CF5B4F77609}" type="pres">
      <dgm:prSet presAssocID="{E0F90840-A0AE-461E-A153-FD3F64A30150}" presName="level3hierChild" presStyleCnt="0"/>
      <dgm:spPr/>
      <dgm:t>
        <a:bodyPr/>
        <a:lstStyle/>
        <a:p>
          <a:pPr rtl="1"/>
          <a:endParaRPr lang="ar-EG"/>
        </a:p>
      </dgm:t>
    </dgm:pt>
    <dgm:pt modelId="{05E5182D-49B2-4B70-B2E2-BF9E243BBEAA}" type="pres">
      <dgm:prSet presAssocID="{867954BD-B24A-4536-A07B-9B39840BD6DB}" presName="conn2-1" presStyleLbl="parChTrans1D2" presStyleIdx="2" presStyleCnt="4"/>
      <dgm:spPr/>
      <dgm:t>
        <a:bodyPr/>
        <a:lstStyle/>
        <a:p>
          <a:pPr rtl="1"/>
          <a:endParaRPr lang="ar-EG"/>
        </a:p>
      </dgm:t>
    </dgm:pt>
    <dgm:pt modelId="{B29D17B4-32D5-449F-BA0E-2B375B1318A3}" type="pres">
      <dgm:prSet presAssocID="{867954BD-B24A-4536-A07B-9B39840BD6DB}" presName="connTx" presStyleLbl="parChTrans1D2" presStyleIdx="2" presStyleCnt="4"/>
      <dgm:spPr/>
      <dgm:t>
        <a:bodyPr/>
        <a:lstStyle/>
        <a:p>
          <a:pPr rtl="1"/>
          <a:endParaRPr lang="ar-EG"/>
        </a:p>
      </dgm:t>
    </dgm:pt>
    <dgm:pt modelId="{D242A7E0-4503-47D4-BB5A-B7C2DD6F604E}" type="pres">
      <dgm:prSet presAssocID="{31D35884-A675-41F7-93DB-5A11A38E3190}" presName="root2" presStyleCnt="0"/>
      <dgm:spPr/>
      <dgm:t>
        <a:bodyPr/>
        <a:lstStyle/>
        <a:p>
          <a:pPr rtl="1"/>
          <a:endParaRPr lang="ar-EG"/>
        </a:p>
      </dgm:t>
    </dgm:pt>
    <dgm:pt modelId="{5D93842E-59AB-4828-B854-8242A384F44B}" type="pres">
      <dgm:prSet presAssocID="{31D35884-A675-41F7-93DB-5A11A38E319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6A2B270B-7E13-4446-86C7-84F65FF310D7}" type="pres">
      <dgm:prSet presAssocID="{31D35884-A675-41F7-93DB-5A11A38E3190}" presName="level3hierChild" presStyleCnt="0"/>
      <dgm:spPr/>
      <dgm:t>
        <a:bodyPr/>
        <a:lstStyle/>
        <a:p>
          <a:pPr rtl="1"/>
          <a:endParaRPr lang="ar-EG"/>
        </a:p>
      </dgm:t>
    </dgm:pt>
    <dgm:pt modelId="{A897845C-E5F9-4839-A7EF-71802B7F3903}" type="pres">
      <dgm:prSet presAssocID="{FC2ABACD-5CF8-40E3-95FA-5703C3B3D5B6}" presName="conn2-1" presStyleLbl="parChTrans1D2" presStyleIdx="3" presStyleCnt="4"/>
      <dgm:spPr/>
      <dgm:t>
        <a:bodyPr/>
        <a:lstStyle/>
        <a:p>
          <a:pPr rtl="1"/>
          <a:endParaRPr lang="ar-EG"/>
        </a:p>
      </dgm:t>
    </dgm:pt>
    <dgm:pt modelId="{A5A7553A-D652-4F29-9EE9-4EFEFFFBD25D}" type="pres">
      <dgm:prSet presAssocID="{FC2ABACD-5CF8-40E3-95FA-5703C3B3D5B6}" presName="connTx" presStyleLbl="parChTrans1D2" presStyleIdx="3" presStyleCnt="4"/>
      <dgm:spPr/>
      <dgm:t>
        <a:bodyPr/>
        <a:lstStyle/>
        <a:p>
          <a:pPr rtl="1"/>
          <a:endParaRPr lang="ar-EG"/>
        </a:p>
      </dgm:t>
    </dgm:pt>
    <dgm:pt modelId="{8F518B0E-D38F-41C0-B8A0-4C8330993A81}" type="pres">
      <dgm:prSet presAssocID="{5D60C1B4-7510-48CA-8277-C1DE03A944F9}" presName="root2" presStyleCnt="0"/>
      <dgm:spPr/>
      <dgm:t>
        <a:bodyPr/>
        <a:lstStyle/>
        <a:p>
          <a:pPr rtl="1"/>
          <a:endParaRPr lang="ar-EG"/>
        </a:p>
      </dgm:t>
    </dgm:pt>
    <dgm:pt modelId="{23D1DE94-3500-4713-B540-864A1ABD6D36}" type="pres">
      <dgm:prSet presAssocID="{5D60C1B4-7510-48CA-8277-C1DE03A944F9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8226643-3C79-4CB7-AD83-7729403E52C1}" type="pres">
      <dgm:prSet presAssocID="{5D60C1B4-7510-48CA-8277-C1DE03A944F9}" presName="level3hierChild" presStyleCnt="0"/>
      <dgm:spPr/>
      <dgm:t>
        <a:bodyPr/>
        <a:lstStyle/>
        <a:p>
          <a:pPr rtl="1"/>
          <a:endParaRPr lang="ar-EG"/>
        </a:p>
      </dgm:t>
    </dgm:pt>
  </dgm:ptLst>
  <dgm:cxnLst>
    <dgm:cxn modelId="{8EFF4FE7-6BE8-43F1-9805-FC57071899AF}" srcId="{A298DC96-E703-46A6-8BA0-F3D7D4BC11F9}" destId="{31D35884-A675-41F7-93DB-5A11A38E3190}" srcOrd="2" destOrd="0" parTransId="{867954BD-B24A-4536-A07B-9B39840BD6DB}" sibTransId="{13332795-869E-4184-93F9-EAC26BB429F7}"/>
    <dgm:cxn modelId="{C27E543F-6EE4-44D8-955E-78A2570EED48}" type="presOf" srcId="{FC2ABACD-5CF8-40E3-95FA-5703C3B3D5B6}" destId="{A5A7553A-D652-4F29-9EE9-4EFEFFFBD25D}" srcOrd="1" destOrd="0" presId="urn:microsoft.com/office/officeart/2005/8/layout/hierarchy2"/>
    <dgm:cxn modelId="{B8278A37-5F94-4E0F-A562-3387F126690A}" srcId="{F251E4C1-0710-46AA-8329-CD3C379B59DF}" destId="{A298DC96-E703-46A6-8BA0-F3D7D4BC11F9}" srcOrd="0" destOrd="0" parTransId="{66F830D0-3B0C-4E12-97F0-87DD7821D69B}" sibTransId="{2AA6CE67-7CDB-457B-8F90-B5C5578F455C}"/>
    <dgm:cxn modelId="{BDF7429D-E82D-4305-AB2E-CD661275BB86}" type="presOf" srcId="{62A9EA9C-3D72-48A3-9FD5-FA7156825BBA}" destId="{DC5495CD-64FE-44CF-86F9-54FB78686591}" srcOrd="1" destOrd="0" presId="urn:microsoft.com/office/officeart/2005/8/layout/hierarchy2"/>
    <dgm:cxn modelId="{A82BFCE7-4FB3-4BC6-99B2-1B57C269B4B9}" srcId="{A298DC96-E703-46A6-8BA0-F3D7D4BC11F9}" destId="{5D60C1B4-7510-48CA-8277-C1DE03A944F9}" srcOrd="3" destOrd="0" parTransId="{FC2ABACD-5CF8-40E3-95FA-5703C3B3D5B6}" sibTransId="{1C9EE2E2-F19C-4FEC-8B19-185FC09AEC96}"/>
    <dgm:cxn modelId="{B4C96429-7D0D-4C8B-A4CF-77BEAD470C7E}" type="presOf" srcId="{867954BD-B24A-4536-A07B-9B39840BD6DB}" destId="{B29D17B4-32D5-449F-BA0E-2B375B1318A3}" srcOrd="1" destOrd="0" presId="urn:microsoft.com/office/officeart/2005/8/layout/hierarchy2"/>
    <dgm:cxn modelId="{F03805B8-297C-40FC-A8B2-13F8A7673295}" type="presOf" srcId="{31D35884-A675-41F7-93DB-5A11A38E3190}" destId="{5D93842E-59AB-4828-B854-8242A384F44B}" srcOrd="0" destOrd="0" presId="urn:microsoft.com/office/officeart/2005/8/layout/hierarchy2"/>
    <dgm:cxn modelId="{9393A95F-D811-46F5-B3F9-DAAC914CA415}" type="presOf" srcId="{FC2ABACD-5CF8-40E3-95FA-5703C3B3D5B6}" destId="{A897845C-E5F9-4839-A7EF-71802B7F3903}" srcOrd="0" destOrd="0" presId="urn:microsoft.com/office/officeart/2005/8/layout/hierarchy2"/>
    <dgm:cxn modelId="{E230C3E7-F9B7-4205-A346-915A655D0700}" srcId="{A298DC96-E703-46A6-8BA0-F3D7D4BC11F9}" destId="{6A3DF754-4B80-406B-B08D-30327C7F2170}" srcOrd="0" destOrd="0" parTransId="{62A9EA9C-3D72-48A3-9FD5-FA7156825BBA}" sibTransId="{9E83C73B-42E0-4CDA-A4FE-BD04CD587262}"/>
    <dgm:cxn modelId="{7D0F1543-462F-4359-84E7-DE268D6F910C}" type="presOf" srcId="{867954BD-B24A-4536-A07B-9B39840BD6DB}" destId="{05E5182D-49B2-4B70-B2E2-BF9E243BBEAA}" srcOrd="0" destOrd="0" presId="urn:microsoft.com/office/officeart/2005/8/layout/hierarchy2"/>
    <dgm:cxn modelId="{5DCBE2CA-D99E-407D-B549-27B93DF1FCDA}" type="presOf" srcId="{7EC32B04-5101-4DA8-AFDB-94007FFED7FF}" destId="{C358817F-AFDC-4FA3-9F2C-753C16453D36}" srcOrd="0" destOrd="0" presId="urn:microsoft.com/office/officeart/2005/8/layout/hierarchy2"/>
    <dgm:cxn modelId="{D07875A2-CC57-4E5C-899B-CA69CD759229}" type="presOf" srcId="{7EC32B04-5101-4DA8-AFDB-94007FFED7FF}" destId="{0ED598D0-C6B9-4E68-958D-6B0416FFA474}" srcOrd="1" destOrd="0" presId="urn:microsoft.com/office/officeart/2005/8/layout/hierarchy2"/>
    <dgm:cxn modelId="{AB0DEBE5-C3B8-407C-A97A-4B8B843E3332}" type="presOf" srcId="{5D60C1B4-7510-48CA-8277-C1DE03A944F9}" destId="{23D1DE94-3500-4713-B540-864A1ABD6D36}" srcOrd="0" destOrd="0" presId="urn:microsoft.com/office/officeart/2005/8/layout/hierarchy2"/>
    <dgm:cxn modelId="{C923FE21-4757-4177-970E-E4261617BF7E}" srcId="{A298DC96-E703-46A6-8BA0-F3D7D4BC11F9}" destId="{E0F90840-A0AE-461E-A153-FD3F64A30150}" srcOrd="1" destOrd="0" parTransId="{7EC32B04-5101-4DA8-AFDB-94007FFED7FF}" sibTransId="{52486636-14AE-4A5B-AC38-0B7F74129B5B}"/>
    <dgm:cxn modelId="{8F473DF6-C7B3-4B77-86B8-C9593C0E0089}" type="presOf" srcId="{6A3DF754-4B80-406B-B08D-30327C7F2170}" destId="{E541D03B-6CBF-4CD6-BF21-48CD4FAD661C}" srcOrd="0" destOrd="0" presId="urn:microsoft.com/office/officeart/2005/8/layout/hierarchy2"/>
    <dgm:cxn modelId="{57397C98-6493-44EE-81B2-404D02E71AB4}" type="presOf" srcId="{E0F90840-A0AE-461E-A153-FD3F64A30150}" destId="{57FB5FCE-774B-4856-8848-CCFBD64463E6}" srcOrd="0" destOrd="0" presId="urn:microsoft.com/office/officeart/2005/8/layout/hierarchy2"/>
    <dgm:cxn modelId="{B7231094-8830-4F2D-88A9-CF9548E76736}" type="presOf" srcId="{A298DC96-E703-46A6-8BA0-F3D7D4BC11F9}" destId="{F96492B6-78CA-4376-AB09-28A51040A3D2}" srcOrd="0" destOrd="0" presId="urn:microsoft.com/office/officeart/2005/8/layout/hierarchy2"/>
    <dgm:cxn modelId="{B73F4769-B611-415B-947B-6191EBF42A0E}" type="presOf" srcId="{62A9EA9C-3D72-48A3-9FD5-FA7156825BBA}" destId="{B2346DB7-C4E7-410A-9E52-951EC4AB1A74}" srcOrd="0" destOrd="0" presId="urn:microsoft.com/office/officeart/2005/8/layout/hierarchy2"/>
    <dgm:cxn modelId="{9247C319-B6E3-4F81-9FA1-37A3216DECAC}" type="presOf" srcId="{F251E4C1-0710-46AA-8329-CD3C379B59DF}" destId="{E01E25A6-422E-40FE-A209-8490929FB0FB}" srcOrd="0" destOrd="0" presId="urn:microsoft.com/office/officeart/2005/8/layout/hierarchy2"/>
    <dgm:cxn modelId="{A4C920CC-C87F-4C4F-8B84-F3C6DD1D1158}" type="presParOf" srcId="{E01E25A6-422E-40FE-A209-8490929FB0FB}" destId="{ADAA09D8-DE39-4880-995B-8B94F59ACC0C}" srcOrd="0" destOrd="0" presId="urn:microsoft.com/office/officeart/2005/8/layout/hierarchy2"/>
    <dgm:cxn modelId="{0D0E8893-FB4A-4B18-80E5-F49984516A9B}" type="presParOf" srcId="{ADAA09D8-DE39-4880-995B-8B94F59ACC0C}" destId="{F96492B6-78CA-4376-AB09-28A51040A3D2}" srcOrd="0" destOrd="0" presId="urn:microsoft.com/office/officeart/2005/8/layout/hierarchy2"/>
    <dgm:cxn modelId="{980716FE-6081-4C67-81B5-DDEB5FCBC64A}" type="presParOf" srcId="{ADAA09D8-DE39-4880-995B-8B94F59ACC0C}" destId="{15887FB4-F919-4A35-BC56-B8700445EC36}" srcOrd="1" destOrd="0" presId="urn:microsoft.com/office/officeart/2005/8/layout/hierarchy2"/>
    <dgm:cxn modelId="{0377DC90-046A-4A49-9ECB-624CE995040A}" type="presParOf" srcId="{15887FB4-F919-4A35-BC56-B8700445EC36}" destId="{B2346DB7-C4E7-410A-9E52-951EC4AB1A74}" srcOrd="0" destOrd="0" presId="urn:microsoft.com/office/officeart/2005/8/layout/hierarchy2"/>
    <dgm:cxn modelId="{DFE6D7FC-211A-4627-9AAA-C525F3EADB73}" type="presParOf" srcId="{B2346DB7-C4E7-410A-9E52-951EC4AB1A74}" destId="{DC5495CD-64FE-44CF-86F9-54FB78686591}" srcOrd="0" destOrd="0" presId="urn:microsoft.com/office/officeart/2005/8/layout/hierarchy2"/>
    <dgm:cxn modelId="{DDAE55BC-1D40-4FCA-85EF-C89E80488AF7}" type="presParOf" srcId="{15887FB4-F919-4A35-BC56-B8700445EC36}" destId="{3B3992E8-A52E-43E5-B7CD-1640EE15AA4A}" srcOrd="1" destOrd="0" presId="urn:microsoft.com/office/officeart/2005/8/layout/hierarchy2"/>
    <dgm:cxn modelId="{D26035ED-402C-4185-AECF-C48B6DBF4E90}" type="presParOf" srcId="{3B3992E8-A52E-43E5-B7CD-1640EE15AA4A}" destId="{E541D03B-6CBF-4CD6-BF21-48CD4FAD661C}" srcOrd="0" destOrd="0" presId="urn:microsoft.com/office/officeart/2005/8/layout/hierarchy2"/>
    <dgm:cxn modelId="{8B476A01-36BC-4756-8269-E506F9CD6BBA}" type="presParOf" srcId="{3B3992E8-A52E-43E5-B7CD-1640EE15AA4A}" destId="{C53AD7B5-4E05-49D1-88DE-7B55ECAC3FC0}" srcOrd="1" destOrd="0" presId="urn:microsoft.com/office/officeart/2005/8/layout/hierarchy2"/>
    <dgm:cxn modelId="{C560A388-3EC9-4C9F-BCA0-DC7FCC4BBCFC}" type="presParOf" srcId="{15887FB4-F919-4A35-BC56-B8700445EC36}" destId="{C358817F-AFDC-4FA3-9F2C-753C16453D36}" srcOrd="2" destOrd="0" presId="urn:microsoft.com/office/officeart/2005/8/layout/hierarchy2"/>
    <dgm:cxn modelId="{CECA3C80-74D4-4F9E-A769-2BC59447499D}" type="presParOf" srcId="{C358817F-AFDC-4FA3-9F2C-753C16453D36}" destId="{0ED598D0-C6B9-4E68-958D-6B0416FFA474}" srcOrd="0" destOrd="0" presId="urn:microsoft.com/office/officeart/2005/8/layout/hierarchy2"/>
    <dgm:cxn modelId="{7432188E-0FE3-4387-8384-CA28E835C820}" type="presParOf" srcId="{15887FB4-F919-4A35-BC56-B8700445EC36}" destId="{C160B446-131C-463F-87EE-D07C234AE9AB}" srcOrd="3" destOrd="0" presId="urn:microsoft.com/office/officeart/2005/8/layout/hierarchy2"/>
    <dgm:cxn modelId="{A990A9C4-F81C-40B8-9FDC-7C60560A0FBA}" type="presParOf" srcId="{C160B446-131C-463F-87EE-D07C234AE9AB}" destId="{57FB5FCE-774B-4856-8848-CCFBD64463E6}" srcOrd="0" destOrd="0" presId="urn:microsoft.com/office/officeart/2005/8/layout/hierarchy2"/>
    <dgm:cxn modelId="{21216DF4-4980-42DA-97CB-7A5A0D971B30}" type="presParOf" srcId="{C160B446-131C-463F-87EE-D07C234AE9AB}" destId="{11BDD5CE-38D7-41A7-9660-6CF5B4F77609}" srcOrd="1" destOrd="0" presId="urn:microsoft.com/office/officeart/2005/8/layout/hierarchy2"/>
    <dgm:cxn modelId="{52EDB663-41F5-4351-A05D-4799560D36B3}" type="presParOf" srcId="{15887FB4-F919-4A35-BC56-B8700445EC36}" destId="{05E5182D-49B2-4B70-B2E2-BF9E243BBEAA}" srcOrd="4" destOrd="0" presId="urn:microsoft.com/office/officeart/2005/8/layout/hierarchy2"/>
    <dgm:cxn modelId="{77C27C16-7D7B-4F9F-8CDD-76030DAB1292}" type="presParOf" srcId="{05E5182D-49B2-4B70-B2E2-BF9E243BBEAA}" destId="{B29D17B4-32D5-449F-BA0E-2B375B1318A3}" srcOrd="0" destOrd="0" presId="urn:microsoft.com/office/officeart/2005/8/layout/hierarchy2"/>
    <dgm:cxn modelId="{8935D6DE-FB09-40BC-84F8-A7B10355F529}" type="presParOf" srcId="{15887FB4-F919-4A35-BC56-B8700445EC36}" destId="{D242A7E0-4503-47D4-BB5A-B7C2DD6F604E}" srcOrd="5" destOrd="0" presId="urn:microsoft.com/office/officeart/2005/8/layout/hierarchy2"/>
    <dgm:cxn modelId="{54996E1F-A920-43D8-BD3B-0F9528FEAE93}" type="presParOf" srcId="{D242A7E0-4503-47D4-BB5A-B7C2DD6F604E}" destId="{5D93842E-59AB-4828-B854-8242A384F44B}" srcOrd="0" destOrd="0" presId="urn:microsoft.com/office/officeart/2005/8/layout/hierarchy2"/>
    <dgm:cxn modelId="{0AD78148-5EA4-425E-9938-86AC010A4919}" type="presParOf" srcId="{D242A7E0-4503-47D4-BB5A-B7C2DD6F604E}" destId="{6A2B270B-7E13-4446-86C7-84F65FF310D7}" srcOrd="1" destOrd="0" presId="urn:microsoft.com/office/officeart/2005/8/layout/hierarchy2"/>
    <dgm:cxn modelId="{E948DD01-0055-4A0F-9B2E-43A2FE38D98C}" type="presParOf" srcId="{15887FB4-F919-4A35-BC56-B8700445EC36}" destId="{A897845C-E5F9-4839-A7EF-71802B7F3903}" srcOrd="6" destOrd="0" presId="urn:microsoft.com/office/officeart/2005/8/layout/hierarchy2"/>
    <dgm:cxn modelId="{8D726501-9D10-453D-A989-10472C475421}" type="presParOf" srcId="{A897845C-E5F9-4839-A7EF-71802B7F3903}" destId="{A5A7553A-D652-4F29-9EE9-4EFEFFFBD25D}" srcOrd="0" destOrd="0" presId="urn:microsoft.com/office/officeart/2005/8/layout/hierarchy2"/>
    <dgm:cxn modelId="{D6B18C93-3486-4B2E-8845-A1F3F8E17DA3}" type="presParOf" srcId="{15887FB4-F919-4A35-BC56-B8700445EC36}" destId="{8F518B0E-D38F-41C0-B8A0-4C8330993A81}" srcOrd="7" destOrd="0" presId="urn:microsoft.com/office/officeart/2005/8/layout/hierarchy2"/>
    <dgm:cxn modelId="{04424A0E-1BE3-4007-86A5-0919D3DA2AD0}" type="presParOf" srcId="{8F518B0E-D38F-41C0-B8A0-4C8330993A81}" destId="{23D1DE94-3500-4713-B540-864A1ABD6D36}" srcOrd="0" destOrd="0" presId="urn:microsoft.com/office/officeart/2005/8/layout/hierarchy2"/>
    <dgm:cxn modelId="{1873C36D-9AEE-4C86-8BBF-FF8D90BEA777}" type="presParOf" srcId="{8F518B0E-D38F-41C0-B8A0-4C8330993A81}" destId="{B8226643-3C79-4CB7-AD83-7729403E52C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51E4C1-0710-46AA-8329-CD3C379B59D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98DC96-E703-46A6-8BA0-F3D7D4BC11F9}">
      <dgm:prSet phldrT="[Text]" custT="1"/>
      <dgm:spPr/>
      <dgm:t>
        <a:bodyPr/>
        <a:lstStyle/>
        <a:p>
          <a:r>
            <a:rPr lang="ar-EG" sz="2800" b="1" dirty="0"/>
            <a:t>رابعا: حسب أهداف الدراسة  </a:t>
          </a:r>
          <a:endParaRPr lang="en-US" sz="2800" b="1" dirty="0"/>
        </a:p>
      </dgm:t>
    </dgm:pt>
    <dgm:pt modelId="{66F830D0-3B0C-4E12-97F0-87DD7821D69B}" type="parTrans" cxnId="{B8278A37-5F94-4E0F-A562-3387F126690A}">
      <dgm:prSet/>
      <dgm:spPr/>
      <dgm:t>
        <a:bodyPr/>
        <a:lstStyle/>
        <a:p>
          <a:endParaRPr lang="en-US"/>
        </a:p>
      </dgm:t>
    </dgm:pt>
    <dgm:pt modelId="{2AA6CE67-7CDB-457B-8F90-B5C5578F455C}" type="sibTrans" cxnId="{B8278A37-5F94-4E0F-A562-3387F126690A}">
      <dgm:prSet/>
      <dgm:spPr/>
      <dgm:t>
        <a:bodyPr/>
        <a:lstStyle/>
        <a:p>
          <a:endParaRPr lang="en-US"/>
        </a:p>
      </dgm:t>
    </dgm:pt>
    <dgm:pt modelId="{6A3DF754-4B80-406B-B08D-30327C7F2170}">
      <dgm:prSet phldrT="[Text]"/>
      <dgm:spPr/>
      <dgm:t>
        <a:bodyPr/>
        <a:lstStyle/>
        <a:p>
          <a:r>
            <a:rPr lang="ar-EG" b="1" dirty="0"/>
            <a:t>1-  المنهج الوصفى</a:t>
          </a:r>
          <a:endParaRPr lang="en-US" b="1" dirty="0"/>
        </a:p>
      </dgm:t>
    </dgm:pt>
    <dgm:pt modelId="{62A9EA9C-3D72-48A3-9FD5-FA7156825BBA}" type="parTrans" cxnId="{E230C3E7-F9B7-4205-A346-915A655D0700}">
      <dgm:prSet/>
      <dgm:spPr/>
      <dgm:t>
        <a:bodyPr/>
        <a:lstStyle/>
        <a:p>
          <a:endParaRPr lang="en-US"/>
        </a:p>
      </dgm:t>
    </dgm:pt>
    <dgm:pt modelId="{9E83C73B-42E0-4CDA-A4FE-BD04CD587262}" type="sibTrans" cxnId="{E230C3E7-F9B7-4205-A346-915A655D0700}">
      <dgm:prSet/>
      <dgm:spPr/>
      <dgm:t>
        <a:bodyPr/>
        <a:lstStyle/>
        <a:p>
          <a:endParaRPr lang="en-US"/>
        </a:p>
      </dgm:t>
    </dgm:pt>
    <dgm:pt modelId="{3656F312-9830-445C-B3E6-0BEC91AB4547}">
      <dgm:prSet phldrT="[Text]"/>
      <dgm:spPr/>
      <dgm:t>
        <a:bodyPr/>
        <a:lstStyle/>
        <a:p>
          <a:r>
            <a:rPr lang="ar-EG" b="1" dirty="0"/>
            <a:t>2- المنهج التفسيرى</a:t>
          </a:r>
          <a:endParaRPr lang="en-US" b="1" dirty="0"/>
        </a:p>
      </dgm:t>
    </dgm:pt>
    <dgm:pt modelId="{098BB417-D1A2-4CA8-A882-AF8F6B1AF597}" type="parTrans" cxnId="{39C9529A-C337-4CBB-8CA0-7682361EAEE9}">
      <dgm:prSet/>
      <dgm:spPr/>
      <dgm:t>
        <a:bodyPr/>
        <a:lstStyle/>
        <a:p>
          <a:endParaRPr lang="en-US"/>
        </a:p>
      </dgm:t>
    </dgm:pt>
    <dgm:pt modelId="{26F45A9B-E4EF-4EBF-8319-5A162B54C6FA}" type="sibTrans" cxnId="{39C9529A-C337-4CBB-8CA0-7682361EAEE9}">
      <dgm:prSet/>
      <dgm:spPr/>
      <dgm:t>
        <a:bodyPr/>
        <a:lstStyle/>
        <a:p>
          <a:endParaRPr lang="en-US"/>
        </a:p>
      </dgm:t>
    </dgm:pt>
    <dgm:pt modelId="{731F2F43-9670-4F55-A0F8-5E29E2E92CFC}">
      <dgm:prSet phldrT="[Text]"/>
      <dgm:spPr/>
      <dgm:t>
        <a:bodyPr/>
        <a:lstStyle/>
        <a:p>
          <a:r>
            <a:rPr lang="ar-EG" b="1" dirty="0"/>
            <a:t>3-المنهج التحكمى </a:t>
          </a:r>
          <a:r>
            <a:rPr lang="en-US" b="1" dirty="0"/>
            <a:t>Controlled</a:t>
          </a:r>
        </a:p>
      </dgm:t>
    </dgm:pt>
    <dgm:pt modelId="{A2EEEF96-639C-4FA6-B51E-9FF115235222}" type="sibTrans" cxnId="{D6BC8583-4C38-451B-A05B-CF7E3CBE613E}">
      <dgm:prSet/>
      <dgm:spPr/>
      <dgm:t>
        <a:bodyPr/>
        <a:lstStyle/>
        <a:p>
          <a:endParaRPr lang="en-US"/>
        </a:p>
      </dgm:t>
    </dgm:pt>
    <dgm:pt modelId="{59E54E37-B62A-45DC-95C2-B8B60C9E9980}" type="parTrans" cxnId="{D6BC8583-4C38-451B-A05B-CF7E3CBE613E}">
      <dgm:prSet/>
      <dgm:spPr/>
      <dgm:t>
        <a:bodyPr/>
        <a:lstStyle/>
        <a:p>
          <a:endParaRPr lang="en-US"/>
        </a:p>
      </dgm:t>
    </dgm:pt>
    <dgm:pt modelId="{65B348A9-0224-402F-9BF5-289AE38FEDA7}">
      <dgm:prSet/>
      <dgm:spPr/>
      <dgm:t>
        <a:bodyPr/>
        <a:lstStyle/>
        <a:p>
          <a:r>
            <a:rPr lang="ar-EG" b="1" dirty="0"/>
            <a:t>4- المنهج المقارن </a:t>
          </a:r>
          <a:r>
            <a:rPr lang="en-US" b="1" dirty="0"/>
            <a:t>Comparative </a:t>
          </a:r>
        </a:p>
      </dgm:t>
    </dgm:pt>
    <dgm:pt modelId="{FBD28DC9-B627-47E8-816F-0E12CFB70792}" type="parTrans" cxnId="{299EC1B3-5B15-4F9A-88AC-9E349E8EED66}">
      <dgm:prSet/>
      <dgm:spPr/>
      <dgm:t>
        <a:bodyPr/>
        <a:lstStyle/>
        <a:p>
          <a:endParaRPr lang="en-US"/>
        </a:p>
      </dgm:t>
    </dgm:pt>
    <dgm:pt modelId="{DE43AAE1-33A9-44B9-9058-4A0E16370081}" type="sibTrans" cxnId="{299EC1B3-5B15-4F9A-88AC-9E349E8EED66}">
      <dgm:prSet/>
      <dgm:spPr/>
      <dgm:t>
        <a:bodyPr/>
        <a:lstStyle/>
        <a:p>
          <a:endParaRPr lang="en-US"/>
        </a:p>
      </dgm:t>
    </dgm:pt>
    <dgm:pt modelId="{3A021C40-D199-4088-BB0B-0E5123F3FA66}">
      <dgm:prSet/>
      <dgm:spPr/>
      <dgm:t>
        <a:bodyPr/>
        <a:lstStyle/>
        <a:p>
          <a:pPr rtl="1"/>
          <a:r>
            <a:rPr lang="ar-EG" b="1" dirty="0"/>
            <a:t>5- التحليل البعدى </a:t>
          </a:r>
          <a:r>
            <a:rPr lang="en-US" b="1" dirty="0"/>
            <a:t>Meta Analysis</a:t>
          </a:r>
        </a:p>
      </dgm:t>
    </dgm:pt>
    <dgm:pt modelId="{9B013E43-6A8F-41FB-B361-C37F43914C75}" type="parTrans" cxnId="{89A89DAE-ED8E-4556-8F86-410195CE4C60}">
      <dgm:prSet/>
      <dgm:spPr/>
      <dgm:t>
        <a:bodyPr/>
        <a:lstStyle/>
        <a:p>
          <a:endParaRPr lang="en-US"/>
        </a:p>
      </dgm:t>
    </dgm:pt>
    <dgm:pt modelId="{E562E2DB-36CC-4B61-AE78-E4ADAA719944}" type="sibTrans" cxnId="{89A89DAE-ED8E-4556-8F86-410195CE4C60}">
      <dgm:prSet/>
      <dgm:spPr/>
      <dgm:t>
        <a:bodyPr/>
        <a:lstStyle/>
        <a:p>
          <a:endParaRPr lang="en-US"/>
        </a:p>
      </dgm:t>
    </dgm:pt>
    <dgm:pt modelId="{E01E25A6-422E-40FE-A209-8490929FB0FB}" type="pres">
      <dgm:prSet presAssocID="{F251E4C1-0710-46AA-8329-CD3C379B59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DAA09D8-DE39-4880-995B-8B94F59ACC0C}" type="pres">
      <dgm:prSet presAssocID="{A298DC96-E703-46A6-8BA0-F3D7D4BC11F9}" presName="root1" presStyleCnt="0"/>
      <dgm:spPr/>
      <dgm:t>
        <a:bodyPr/>
        <a:lstStyle/>
        <a:p>
          <a:pPr rtl="1"/>
          <a:endParaRPr lang="ar-EG"/>
        </a:p>
      </dgm:t>
    </dgm:pt>
    <dgm:pt modelId="{F96492B6-78CA-4376-AB09-28A51040A3D2}" type="pres">
      <dgm:prSet presAssocID="{A298DC96-E703-46A6-8BA0-F3D7D4BC11F9}" presName="LevelOneTextNode" presStyleLbl="node0" presStyleIdx="0" presStyleCnt="1" custScaleX="12629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5887FB4-F919-4A35-BC56-B8700445EC36}" type="pres">
      <dgm:prSet presAssocID="{A298DC96-E703-46A6-8BA0-F3D7D4BC11F9}" presName="level2hierChild" presStyleCnt="0"/>
      <dgm:spPr/>
      <dgm:t>
        <a:bodyPr/>
        <a:lstStyle/>
        <a:p>
          <a:pPr rtl="1"/>
          <a:endParaRPr lang="ar-EG"/>
        </a:p>
      </dgm:t>
    </dgm:pt>
    <dgm:pt modelId="{B2346DB7-C4E7-410A-9E52-951EC4AB1A74}" type="pres">
      <dgm:prSet presAssocID="{62A9EA9C-3D72-48A3-9FD5-FA7156825BBA}" presName="conn2-1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DC5495CD-64FE-44CF-86F9-54FB78686591}" type="pres">
      <dgm:prSet presAssocID="{62A9EA9C-3D72-48A3-9FD5-FA7156825BBA}" presName="connTx" presStyleLbl="parChTrans1D2" presStyleIdx="0" presStyleCnt="5"/>
      <dgm:spPr/>
      <dgm:t>
        <a:bodyPr/>
        <a:lstStyle/>
        <a:p>
          <a:pPr rtl="1"/>
          <a:endParaRPr lang="ar-EG"/>
        </a:p>
      </dgm:t>
    </dgm:pt>
    <dgm:pt modelId="{3B3992E8-A52E-43E5-B7CD-1640EE15AA4A}" type="pres">
      <dgm:prSet presAssocID="{6A3DF754-4B80-406B-B08D-30327C7F2170}" presName="root2" presStyleCnt="0"/>
      <dgm:spPr/>
      <dgm:t>
        <a:bodyPr/>
        <a:lstStyle/>
        <a:p>
          <a:pPr rtl="1"/>
          <a:endParaRPr lang="ar-EG"/>
        </a:p>
      </dgm:t>
    </dgm:pt>
    <dgm:pt modelId="{E541D03B-6CBF-4CD6-BF21-48CD4FAD661C}" type="pres">
      <dgm:prSet presAssocID="{6A3DF754-4B80-406B-B08D-30327C7F2170}" presName="LevelTwoTextNode" presStyleLbl="node2" presStyleIdx="0" presStyleCnt="5" custScaleX="130433" custScaleY="95857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C53AD7B5-4E05-49D1-88DE-7B55ECAC3FC0}" type="pres">
      <dgm:prSet presAssocID="{6A3DF754-4B80-406B-B08D-30327C7F2170}" presName="level3hierChild" presStyleCnt="0"/>
      <dgm:spPr/>
      <dgm:t>
        <a:bodyPr/>
        <a:lstStyle/>
        <a:p>
          <a:pPr rtl="1"/>
          <a:endParaRPr lang="ar-EG"/>
        </a:p>
      </dgm:t>
    </dgm:pt>
    <dgm:pt modelId="{4BA45373-D687-4C1E-B9B2-D462C425B828}" type="pres">
      <dgm:prSet presAssocID="{098BB417-D1A2-4CA8-A882-AF8F6B1AF597}" presName="conn2-1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8D8FD709-70DF-47D2-A341-F725CBED9EE1}" type="pres">
      <dgm:prSet presAssocID="{098BB417-D1A2-4CA8-A882-AF8F6B1AF597}" presName="connTx" presStyleLbl="parChTrans1D2" presStyleIdx="1" presStyleCnt="5"/>
      <dgm:spPr/>
      <dgm:t>
        <a:bodyPr/>
        <a:lstStyle/>
        <a:p>
          <a:pPr rtl="1"/>
          <a:endParaRPr lang="ar-EG"/>
        </a:p>
      </dgm:t>
    </dgm:pt>
    <dgm:pt modelId="{07B0A0CD-A6BE-4BD1-92C4-6D6A00223E6F}" type="pres">
      <dgm:prSet presAssocID="{3656F312-9830-445C-B3E6-0BEC91AB4547}" presName="root2" presStyleCnt="0"/>
      <dgm:spPr/>
      <dgm:t>
        <a:bodyPr/>
        <a:lstStyle/>
        <a:p>
          <a:pPr rtl="1"/>
          <a:endParaRPr lang="ar-EG"/>
        </a:p>
      </dgm:t>
    </dgm:pt>
    <dgm:pt modelId="{FD9AA27A-C728-4B6D-9B54-D2F7697CBCEA}" type="pres">
      <dgm:prSet presAssocID="{3656F312-9830-445C-B3E6-0BEC91AB4547}" presName="LevelTwoTextNode" presStyleLbl="node2" presStyleIdx="1" presStyleCnt="5" custScaleX="130433" custScaleY="10363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F37650A7-F7FD-4209-9159-0534A1258CCE}" type="pres">
      <dgm:prSet presAssocID="{3656F312-9830-445C-B3E6-0BEC91AB4547}" presName="level3hierChild" presStyleCnt="0"/>
      <dgm:spPr/>
      <dgm:t>
        <a:bodyPr/>
        <a:lstStyle/>
        <a:p>
          <a:pPr rtl="1"/>
          <a:endParaRPr lang="ar-EG"/>
        </a:p>
      </dgm:t>
    </dgm:pt>
    <dgm:pt modelId="{0B8AA0E4-0A3E-4B76-B9E8-606E149EA7D5}" type="pres">
      <dgm:prSet presAssocID="{59E54E37-B62A-45DC-95C2-B8B60C9E9980}" presName="conn2-1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B17B76AF-DB58-428D-8A70-CA8E3FD236EA}" type="pres">
      <dgm:prSet presAssocID="{59E54E37-B62A-45DC-95C2-B8B60C9E9980}" presName="connTx" presStyleLbl="parChTrans1D2" presStyleIdx="2" presStyleCnt="5"/>
      <dgm:spPr/>
      <dgm:t>
        <a:bodyPr/>
        <a:lstStyle/>
        <a:p>
          <a:pPr rtl="1"/>
          <a:endParaRPr lang="ar-EG"/>
        </a:p>
      </dgm:t>
    </dgm:pt>
    <dgm:pt modelId="{E1A685D4-ADF0-4E9C-A0DA-280F4773CCDF}" type="pres">
      <dgm:prSet presAssocID="{731F2F43-9670-4F55-A0F8-5E29E2E92CFC}" presName="root2" presStyleCnt="0"/>
      <dgm:spPr/>
      <dgm:t>
        <a:bodyPr/>
        <a:lstStyle/>
        <a:p>
          <a:pPr rtl="1"/>
          <a:endParaRPr lang="ar-EG"/>
        </a:p>
      </dgm:t>
    </dgm:pt>
    <dgm:pt modelId="{6B7A0FEB-2467-4F20-BBF2-FA923A8D68DF}" type="pres">
      <dgm:prSet presAssocID="{731F2F43-9670-4F55-A0F8-5E29E2E92CFC}" presName="LevelTwoTextNode" presStyleLbl="node2" presStyleIdx="2" presStyleCnt="5" custScaleX="130433" custScaleY="10574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42AA0A7C-F84A-4A68-8AB5-4857CC079F19}" type="pres">
      <dgm:prSet presAssocID="{731F2F43-9670-4F55-A0F8-5E29E2E92CFC}" presName="level3hierChild" presStyleCnt="0"/>
      <dgm:spPr/>
      <dgm:t>
        <a:bodyPr/>
        <a:lstStyle/>
        <a:p>
          <a:pPr rtl="1"/>
          <a:endParaRPr lang="ar-EG"/>
        </a:p>
      </dgm:t>
    </dgm:pt>
    <dgm:pt modelId="{D33DD184-1152-4A77-AFBC-C62239C390CA}" type="pres">
      <dgm:prSet presAssocID="{FBD28DC9-B627-47E8-816F-0E12CFB70792}" presName="conn2-1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3B201D7A-A8F5-4A2B-8841-9381679D2196}" type="pres">
      <dgm:prSet presAssocID="{FBD28DC9-B627-47E8-816F-0E12CFB70792}" presName="connTx" presStyleLbl="parChTrans1D2" presStyleIdx="3" presStyleCnt="5"/>
      <dgm:spPr/>
      <dgm:t>
        <a:bodyPr/>
        <a:lstStyle/>
        <a:p>
          <a:pPr rtl="1"/>
          <a:endParaRPr lang="ar-EG"/>
        </a:p>
      </dgm:t>
    </dgm:pt>
    <dgm:pt modelId="{67B00F75-D76C-40ED-9758-C74EF6097CB9}" type="pres">
      <dgm:prSet presAssocID="{65B348A9-0224-402F-9BF5-289AE38FEDA7}" presName="root2" presStyleCnt="0"/>
      <dgm:spPr/>
      <dgm:t>
        <a:bodyPr/>
        <a:lstStyle/>
        <a:p>
          <a:pPr rtl="1"/>
          <a:endParaRPr lang="ar-EG"/>
        </a:p>
      </dgm:t>
    </dgm:pt>
    <dgm:pt modelId="{AEC818DD-7DD9-481A-AE39-184F2C825809}" type="pres">
      <dgm:prSet presAssocID="{65B348A9-0224-402F-9BF5-289AE38FEDA7}" presName="LevelTwoTextNode" presStyleLbl="node2" presStyleIdx="3" presStyleCnt="5" custScaleX="130433" custLinFactNeighborX="-2712" custLinFactNeighborY="2326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20BE5EAB-D85F-4A36-B5D4-DE575BFE5331}" type="pres">
      <dgm:prSet presAssocID="{65B348A9-0224-402F-9BF5-289AE38FEDA7}" presName="level3hierChild" presStyleCnt="0"/>
      <dgm:spPr/>
      <dgm:t>
        <a:bodyPr/>
        <a:lstStyle/>
        <a:p>
          <a:pPr rtl="1"/>
          <a:endParaRPr lang="ar-EG"/>
        </a:p>
      </dgm:t>
    </dgm:pt>
    <dgm:pt modelId="{94A4CB4A-A302-4C1F-89DA-120E7F7EB2BF}" type="pres">
      <dgm:prSet presAssocID="{9B013E43-6A8F-41FB-B361-C37F43914C75}" presName="conn2-1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8684518B-65DA-4F62-85BA-71CBD3BDCCD9}" type="pres">
      <dgm:prSet presAssocID="{9B013E43-6A8F-41FB-B361-C37F43914C75}" presName="connTx" presStyleLbl="parChTrans1D2" presStyleIdx="4" presStyleCnt="5"/>
      <dgm:spPr/>
      <dgm:t>
        <a:bodyPr/>
        <a:lstStyle/>
        <a:p>
          <a:pPr rtl="1"/>
          <a:endParaRPr lang="ar-EG"/>
        </a:p>
      </dgm:t>
    </dgm:pt>
    <dgm:pt modelId="{073CC068-FE87-4D75-8F6A-6C782793342E}" type="pres">
      <dgm:prSet presAssocID="{3A021C40-D199-4088-BB0B-0E5123F3FA66}" presName="root2" presStyleCnt="0"/>
      <dgm:spPr/>
      <dgm:t>
        <a:bodyPr/>
        <a:lstStyle/>
        <a:p>
          <a:pPr rtl="1"/>
          <a:endParaRPr lang="ar-EG"/>
        </a:p>
      </dgm:t>
    </dgm:pt>
    <dgm:pt modelId="{9D66BEC0-BF89-4669-924D-AA2AC06B2C98}" type="pres">
      <dgm:prSet presAssocID="{3A021C40-D199-4088-BB0B-0E5123F3FA66}" presName="LevelTwoTextNode" presStyleLbl="node2" presStyleIdx="4" presStyleCnt="5" custScaleX="13043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E24A19BB-942D-4FE3-A5BD-0CB98A0CC7DE}" type="pres">
      <dgm:prSet presAssocID="{3A021C40-D199-4088-BB0B-0E5123F3FA66}" presName="level3hierChild" presStyleCnt="0"/>
      <dgm:spPr/>
      <dgm:t>
        <a:bodyPr/>
        <a:lstStyle/>
        <a:p>
          <a:pPr rtl="1"/>
          <a:endParaRPr lang="ar-EG"/>
        </a:p>
      </dgm:t>
    </dgm:pt>
  </dgm:ptLst>
  <dgm:cxnLst>
    <dgm:cxn modelId="{747D1791-6CA5-45B3-A1BB-50F7564CB77C}" type="presOf" srcId="{59E54E37-B62A-45DC-95C2-B8B60C9E9980}" destId="{0B8AA0E4-0A3E-4B76-B9E8-606E149EA7D5}" srcOrd="0" destOrd="0" presId="urn:microsoft.com/office/officeart/2005/8/layout/hierarchy2"/>
    <dgm:cxn modelId="{0AA6E9FD-F0DD-4DD4-952C-0784A1C56EA7}" type="presOf" srcId="{FBD28DC9-B627-47E8-816F-0E12CFB70792}" destId="{3B201D7A-A8F5-4A2B-8841-9381679D2196}" srcOrd="1" destOrd="0" presId="urn:microsoft.com/office/officeart/2005/8/layout/hierarchy2"/>
    <dgm:cxn modelId="{39C9529A-C337-4CBB-8CA0-7682361EAEE9}" srcId="{A298DC96-E703-46A6-8BA0-F3D7D4BC11F9}" destId="{3656F312-9830-445C-B3E6-0BEC91AB4547}" srcOrd="1" destOrd="0" parTransId="{098BB417-D1A2-4CA8-A882-AF8F6B1AF597}" sibTransId="{26F45A9B-E4EF-4EBF-8319-5A162B54C6FA}"/>
    <dgm:cxn modelId="{9DA6CF2C-ECE3-4E61-82D1-D5B21347A40F}" type="presOf" srcId="{3656F312-9830-445C-B3E6-0BEC91AB4547}" destId="{FD9AA27A-C728-4B6D-9B54-D2F7697CBCEA}" srcOrd="0" destOrd="0" presId="urn:microsoft.com/office/officeart/2005/8/layout/hierarchy2"/>
    <dgm:cxn modelId="{A6F2D349-8497-4CD1-99E9-1C03D9E111AD}" type="presOf" srcId="{3A021C40-D199-4088-BB0B-0E5123F3FA66}" destId="{9D66BEC0-BF89-4669-924D-AA2AC06B2C98}" srcOrd="0" destOrd="0" presId="urn:microsoft.com/office/officeart/2005/8/layout/hierarchy2"/>
    <dgm:cxn modelId="{E230C3E7-F9B7-4205-A346-915A655D0700}" srcId="{A298DC96-E703-46A6-8BA0-F3D7D4BC11F9}" destId="{6A3DF754-4B80-406B-B08D-30327C7F2170}" srcOrd="0" destOrd="0" parTransId="{62A9EA9C-3D72-48A3-9FD5-FA7156825BBA}" sibTransId="{9E83C73B-42E0-4CDA-A4FE-BD04CD587262}"/>
    <dgm:cxn modelId="{7AB36B56-F9EF-48F0-BFBB-0BDC5AC32442}" type="presOf" srcId="{59E54E37-B62A-45DC-95C2-B8B60C9E9980}" destId="{B17B76AF-DB58-428D-8A70-CA8E3FD236EA}" srcOrd="1" destOrd="0" presId="urn:microsoft.com/office/officeart/2005/8/layout/hierarchy2"/>
    <dgm:cxn modelId="{129672CF-85A1-4DD6-82C5-A77D8ACAAEA9}" type="presOf" srcId="{F251E4C1-0710-46AA-8329-CD3C379B59DF}" destId="{E01E25A6-422E-40FE-A209-8490929FB0FB}" srcOrd="0" destOrd="0" presId="urn:microsoft.com/office/officeart/2005/8/layout/hierarchy2"/>
    <dgm:cxn modelId="{ACF6884B-7DD2-4915-A88D-C3F59D0363DE}" type="presOf" srcId="{A298DC96-E703-46A6-8BA0-F3D7D4BC11F9}" destId="{F96492B6-78CA-4376-AB09-28A51040A3D2}" srcOrd="0" destOrd="0" presId="urn:microsoft.com/office/officeart/2005/8/layout/hierarchy2"/>
    <dgm:cxn modelId="{B37CD248-D65D-4FF0-B7CC-02F4ACC090A6}" type="presOf" srcId="{9B013E43-6A8F-41FB-B361-C37F43914C75}" destId="{8684518B-65DA-4F62-85BA-71CBD3BDCCD9}" srcOrd="1" destOrd="0" presId="urn:microsoft.com/office/officeart/2005/8/layout/hierarchy2"/>
    <dgm:cxn modelId="{BF1F5105-1445-477B-8186-6C4DC2AFFC9E}" type="presOf" srcId="{65B348A9-0224-402F-9BF5-289AE38FEDA7}" destId="{AEC818DD-7DD9-481A-AE39-184F2C825809}" srcOrd="0" destOrd="0" presId="urn:microsoft.com/office/officeart/2005/8/layout/hierarchy2"/>
    <dgm:cxn modelId="{89A89DAE-ED8E-4556-8F86-410195CE4C60}" srcId="{A298DC96-E703-46A6-8BA0-F3D7D4BC11F9}" destId="{3A021C40-D199-4088-BB0B-0E5123F3FA66}" srcOrd="4" destOrd="0" parTransId="{9B013E43-6A8F-41FB-B361-C37F43914C75}" sibTransId="{E562E2DB-36CC-4B61-AE78-E4ADAA719944}"/>
    <dgm:cxn modelId="{299EC1B3-5B15-4F9A-88AC-9E349E8EED66}" srcId="{A298DC96-E703-46A6-8BA0-F3D7D4BC11F9}" destId="{65B348A9-0224-402F-9BF5-289AE38FEDA7}" srcOrd="3" destOrd="0" parTransId="{FBD28DC9-B627-47E8-816F-0E12CFB70792}" sibTransId="{DE43AAE1-33A9-44B9-9058-4A0E16370081}"/>
    <dgm:cxn modelId="{B8278A37-5F94-4E0F-A562-3387F126690A}" srcId="{F251E4C1-0710-46AA-8329-CD3C379B59DF}" destId="{A298DC96-E703-46A6-8BA0-F3D7D4BC11F9}" srcOrd="0" destOrd="0" parTransId="{66F830D0-3B0C-4E12-97F0-87DD7821D69B}" sibTransId="{2AA6CE67-7CDB-457B-8F90-B5C5578F455C}"/>
    <dgm:cxn modelId="{009BA34F-22AB-488D-8780-0610F83DBDE1}" type="presOf" srcId="{62A9EA9C-3D72-48A3-9FD5-FA7156825BBA}" destId="{DC5495CD-64FE-44CF-86F9-54FB78686591}" srcOrd="1" destOrd="0" presId="urn:microsoft.com/office/officeart/2005/8/layout/hierarchy2"/>
    <dgm:cxn modelId="{4CB75605-BB90-4D3B-88D7-DC6EA800786E}" type="presOf" srcId="{9B013E43-6A8F-41FB-B361-C37F43914C75}" destId="{94A4CB4A-A302-4C1F-89DA-120E7F7EB2BF}" srcOrd="0" destOrd="0" presId="urn:microsoft.com/office/officeart/2005/8/layout/hierarchy2"/>
    <dgm:cxn modelId="{AE30DFC3-0C62-4F84-9C84-78EB0ED4B601}" type="presOf" srcId="{098BB417-D1A2-4CA8-A882-AF8F6B1AF597}" destId="{4BA45373-D687-4C1E-B9B2-D462C425B828}" srcOrd="0" destOrd="0" presId="urn:microsoft.com/office/officeart/2005/8/layout/hierarchy2"/>
    <dgm:cxn modelId="{C3F78BA8-AD03-431F-BC58-9A5E09EBC16D}" type="presOf" srcId="{098BB417-D1A2-4CA8-A882-AF8F6B1AF597}" destId="{8D8FD709-70DF-47D2-A341-F725CBED9EE1}" srcOrd="1" destOrd="0" presId="urn:microsoft.com/office/officeart/2005/8/layout/hierarchy2"/>
    <dgm:cxn modelId="{0362D023-B02F-4BA9-A87F-6EF702EE3186}" type="presOf" srcId="{6A3DF754-4B80-406B-B08D-30327C7F2170}" destId="{E541D03B-6CBF-4CD6-BF21-48CD4FAD661C}" srcOrd="0" destOrd="0" presId="urn:microsoft.com/office/officeart/2005/8/layout/hierarchy2"/>
    <dgm:cxn modelId="{D6BC8583-4C38-451B-A05B-CF7E3CBE613E}" srcId="{A298DC96-E703-46A6-8BA0-F3D7D4BC11F9}" destId="{731F2F43-9670-4F55-A0F8-5E29E2E92CFC}" srcOrd="2" destOrd="0" parTransId="{59E54E37-B62A-45DC-95C2-B8B60C9E9980}" sibTransId="{A2EEEF96-639C-4FA6-B51E-9FF115235222}"/>
    <dgm:cxn modelId="{33A0D92D-00BB-4F6B-901A-ABD4BE0A64EC}" type="presOf" srcId="{FBD28DC9-B627-47E8-816F-0E12CFB70792}" destId="{D33DD184-1152-4A77-AFBC-C62239C390CA}" srcOrd="0" destOrd="0" presId="urn:microsoft.com/office/officeart/2005/8/layout/hierarchy2"/>
    <dgm:cxn modelId="{5AB1BF09-6C60-478A-8A4A-0D8224D1B225}" type="presOf" srcId="{731F2F43-9670-4F55-A0F8-5E29E2E92CFC}" destId="{6B7A0FEB-2467-4F20-BBF2-FA923A8D68DF}" srcOrd="0" destOrd="0" presId="urn:microsoft.com/office/officeart/2005/8/layout/hierarchy2"/>
    <dgm:cxn modelId="{92A22937-A3FF-4791-B914-3F01147B3BFD}" type="presOf" srcId="{62A9EA9C-3D72-48A3-9FD5-FA7156825BBA}" destId="{B2346DB7-C4E7-410A-9E52-951EC4AB1A74}" srcOrd="0" destOrd="0" presId="urn:microsoft.com/office/officeart/2005/8/layout/hierarchy2"/>
    <dgm:cxn modelId="{7D967E89-6F3C-40D5-A426-4759B37B810B}" type="presParOf" srcId="{E01E25A6-422E-40FE-A209-8490929FB0FB}" destId="{ADAA09D8-DE39-4880-995B-8B94F59ACC0C}" srcOrd="0" destOrd="0" presId="urn:microsoft.com/office/officeart/2005/8/layout/hierarchy2"/>
    <dgm:cxn modelId="{65035B6D-7129-4022-95B4-447D027D9AAB}" type="presParOf" srcId="{ADAA09D8-DE39-4880-995B-8B94F59ACC0C}" destId="{F96492B6-78CA-4376-AB09-28A51040A3D2}" srcOrd="0" destOrd="0" presId="urn:microsoft.com/office/officeart/2005/8/layout/hierarchy2"/>
    <dgm:cxn modelId="{AF1C2963-E286-405B-92B0-9DEB386885AC}" type="presParOf" srcId="{ADAA09D8-DE39-4880-995B-8B94F59ACC0C}" destId="{15887FB4-F919-4A35-BC56-B8700445EC36}" srcOrd="1" destOrd="0" presId="urn:microsoft.com/office/officeart/2005/8/layout/hierarchy2"/>
    <dgm:cxn modelId="{E5124458-37E8-4FEF-862F-8675FE8F18C9}" type="presParOf" srcId="{15887FB4-F919-4A35-BC56-B8700445EC36}" destId="{B2346DB7-C4E7-410A-9E52-951EC4AB1A74}" srcOrd="0" destOrd="0" presId="urn:microsoft.com/office/officeart/2005/8/layout/hierarchy2"/>
    <dgm:cxn modelId="{03759BDB-D539-47D4-8B53-829EDB4455F4}" type="presParOf" srcId="{B2346DB7-C4E7-410A-9E52-951EC4AB1A74}" destId="{DC5495CD-64FE-44CF-86F9-54FB78686591}" srcOrd="0" destOrd="0" presId="urn:microsoft.com/office/officeart/2005/8/layout/hierarchy2"/>
    <dgm:cxn modelId="{010A65DC-F4B8-4BA6-BCF9-36BC80A8B4BC}" type="presParOf" srcId="{15887FB4-F919-4A35-BC56-B8700445EC36}" destId="{3B3992E8-A52E-43E5-B7CD-1640EE15AA4A}" srcOrd="1" destOrd="0" presId="urn:microsoft.com/office/officeart/2005/8/layout/hierarchy2"/>
    <dgm:cxn modelId="{38B9AC7E-9F8A-4996-BD8F-79BCAB6BA716}" type="presParOf" srcId="{3B3992E8-A52E-43E5-B7CD-1640EE15AA4A}" destId="{E541D03B-6CBF-4CD6-BF21-48CD4FAD661C}" srcOrd="0" destOrd="0" presId="urn:microsoft.com/office/officeart/2005/8/layout/hierarchy2"/>
    <dgm:cxn modelId="{69313F72-AF94-44D6-A966-CD6F74131DEF}" type="presParOf" srcId="{3B3992E8-A52E-43E5-B7CD-1640EE15AA4A}" destId="{C53AD7B5-4E05-49D1-88DE-7B55ECAC3FC0}" srcOrd="1" destOrd="0" presId="urn:microsoft.com/office/officeart/2005/8/layout/hierarchy2"/>
    <dgm:cxn modelId="{8D35912B-89A1-47AF-9765-4B71F3CBA9B8}" type="presParOf" srcId="{15887FB4-F919-4A35-BC56-B8700445EC36}" destId="{4BA45373-D687-4C1E-B9B2-D462C425B828}" srcOrd="2" destOrd="0" presId="urn:microsoft.com/office/officeart/2005/8/layout/hierarchy2"/>
    <dgm:cxn modelId="{7AC0086D-29BE-425F-AF2C-8F4E4C18532C}" type="presParOf" srcId="{4BA45373-D687-4C1E-B9B2-D462C425B828}" destId="{8D8FD709-70DF-47D2-A341-F725CBED9EE1}" srcOrd="0" destOrd="0" presId="urn:microsoft.com/office/officeart/2005/8/layout/hierarchy2"/>
    <dgm:cxn modelId="{D59DD4F0-668B-41B9-846C-86AF81FC2C17}" type="presParOf" srcId="{15887FB4-F919-4A35-BC56-B8700445EC36}" destId="{07B0A0CD-A6BE-4BD1-92C4-6D6A00223E6F}" srcOrd="3" destOrd="0" presId="urn:microsoft.com/office/officeart/2005/8/layout/hierarchy2"/>
    <dgm:cxn modelId="{4BAEA3A1-3157-4E1E-BE4B-4F0FC4C8E4D4}" type="presParOf" srcId="{07B0A0CD-A6BE-4BD1-92C4-6D6A00223E6F}" destId="{FD9AA27A-C728-4B6D-9B54-D2F7697CBCEA}" srcOrd="0" destOrd="0" presId="urn:microsoft.com/office/officeart/2005/8/layout/hierarchy2"/>
    <dgm:cxn modelId="{C75A47A8-82B9-452D-8CFB-22AD11EEBDC8}" type="presParOf" srcId="{07B0A0CD-A6BE-4BD1-92C4-6D6A00223E6F}" destId="{F37650A7-F7FD-4209-9159-0534A1258CCE}" srcOrd="1" destOrd="0" presId="urn:microsoft.com/office/officeart/2005/8/layout/hierarchy2"/>
    <dgm:cxn modelId="{E850432A-9ADB-4D3B-890C-788049C93434}" type="presParOf" srcId="{15887FB4-F919-4A35-BC56-B8700445EC36}" destId="{0B8AA0E4-0A3E-4B76-B9E8-606E149EA7D5}" srcOrd="4" destOrd="0" presId="urn:microsoft.com/office/officeart/2005/8/layout/hierarchy2"/>
    <dgm:cxn modelId="{C3F3DDAC-00E9-44D8-B2C8-024B407DD80B}" type="presParOf" srcId="{0B8AA0E4-0A3E-4B76-B9E8-606E149EA7D5}" destId="{B17B76AF-DB58-428D-8A70-CA8E3FD236EA}" srcOrd="0" destOrd="0" presId="urn:microsoft.com/office/officeart/2005/8/layout/hierarchy2"/>
    <dgm:cxn modelId="{556EED74-4D5D-4C02-B963-9E1F8ABB84C6}" type="presParOf" srcId="{15887FB4-F919-4A35-BC56-B8700445EC36}" destId="{E1A685D4-ADF0-4E9C-A0DA-280F4773CCDF}" srcOrd="5" destOrd="0" presId="urn:microsoft.com/office/officeart/2005/8/layout/hierarchy2"/>
    <dgm:cxn modelId="{8766D15D-D155-4BC3-958F-2E4B0BEB5E32}" type="presParOf" srcId="{E1A685D4-ADF0-4E9C-A0DA-280F4773CCDF}" destId="{6B7A0FEB-2467-4F20-BBF2-FA923A8D68DF}" srcOrd="0" destOrd="0" presId="urn:microsoft.com/office/officeart/2005/8/layout/hierarchy2"/>
    <dgm:cxn modelId="{D545669B-9D6B-43E8-979A-C16D83BF2174}" type="presParOf" srcId="{E1A685D4-ADF0-4E9C-A0DA-280F4773CCDF}" destId="{42AA0A7C-F84A-4A68-8AB5-4857CC079F19}" srcOrd="1" destOrd="0" presId="urn:microsoft.com/office/officeart/2005/8/layout/hierarchy2"/>
    <dgm:cxn modelId="{324D5E52-1346-4272-BAFB-F69519C1D97B}" type="presParOf" srcId="{15887FB4-F919-4A35-BC56-B8700445EC36}" destId="{D33DD184-1152-4A77-AFBC-C62239C390CA}" srcOrd="6" destOrd="0" presId="urn:microsoft.com/office/officeart/2005/8/layout/hierarchy2"/>
    <dgm:cxn modelId="{18CF6572-CED1-45BB-A2B9-8E647A1DFE6F}" type="presParOf" srcId="{D33DD184-1152-4A77-AFBC-C62239C390CA}" destId="{3B201D7A-A8F5-4A2B-8841-9381679D2196}" srcOrd="0" destOrd="0" presId="urn:microsoft.com/office/officeart/2005/8/layout/hierarchy2"/>
    <dgm:cxn modelId="{3404944F-40A8-468A-9878-0A4A7EBA3A14}" type="presParOf" srcId="{15887FB4-F919-4A35-BC56-B8700445EC36}" destId="{67B00F75-D76C-40ED-9758-C74EF6097CB9}" srcOrd="7" destOrd="0" presId="urn:microsoft.com/office/officeart/2005/8/layout/hierarchy2"/>
    <dgm:cxn modelId="{610020C1-C95F-449D-92D2-D390DDC410A8}" type="presParOf" srcId="{67B00F75-D76C-40ED-9758-C74EF6097CB9}" destId="{AEC818DD-7DD9-481A-AE39-184F2C825809}" srcOrd="0" destOrd="0" presId="urn:microsoft.com/office/officeart/2005/8/layout/hierarchy2"/>
    <dgm:cxn modelId="{195D0AFB-6A18-48CD-9B56-F9298E5C4550}" type="presParOf" srcId="{67B00F75-D76C-40ED-9758-C74EF6097CB9}" destId="{20BE5EAB-D85F-4A36-B5D4-DE575BFE5331}" srcOrd="1" destOrd="0" presId="urn:microsoft.com/office/officeart/2005/8/layout/hierarchy2"/>
    <dgm:cxn modelId="{EFCF99C3-62DD-467B-9705-9557833304DD}" type="presParOf" srcId="{15887FB4-F919-4A35-BC56-B8700445EC36}" destId="{94A4CB4A-A302-4C1F-89DA-120E7F7EB2BF}" srcOrd="8" destOrd="0" presId="urn:microsoft.com/office/officeart/2005/8/layout/hierarchy2"/>
    <dgm:cxn modelId="{B5C68752-AA68-4718-9390-20F2F264EA33}" type="presParOf" srcId="{94A4CB4A-A302-4C1F-89DA-120E7F7EB2BF}" destId="{8684518B-65DA-4F62-85BA-71CBD3BDCCD9}" srcOrd="0" destOrd="0" presId="urn:microsoft.com/office/officeart/2005/8/layout/hierarchy2"/>
    <dgm:cxn modelId="{5F2E1817-5EAC-47DB-92C1-5F12F55DC5C1}" type="presParOf" srcId="{15887FB4-F919-4A35-BC56-B8700445EC36}" destId="{073CC068-FE87-4D75-8F6A-6C782793342E}" srcOrd="9" destOrd="0" presId="urn:microsoft.com/office/officeart/2005/8/layout/hierarchy2"/>
    <dgm:cxn modelId="{417C01F5-2207-4D73-B721-F21CB5969462}" type="presParOf" srcId="{073CC068-FE87-4D75-8F6A-6C782793342E}" destId="{9D66BEC0-BF89-4669-924D-AA2AC06B2C98}" srcOrd="0" destOrd="0" presId="urn:microsoft.com/office/officeart/2005/8/layout/hierarchy2"/>
    <dgm:cxn modelId="{404E3768-B074-4AB0-8E91-DBCEC4A8D9BE}" type="presParOf" srcId="{073CC068-FE87-4D75-8F6A-6C782793342E}" destId="{E24A19BB-942D-4FE3-A5BD-0CB98A0CC7D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D944F-707B-4376-83A6-7A1E53264D68}">
      <dsp:nvSpPr>
        <dsp:cNvPr id="0" name=""/>
        <dsp:cNvSpPr/>
      </dsp:nvSpPr>
      <dsp:spPr>
        <a:xfrm>
          <a:off x="1834445" y="713149"/>
          <a:ext cx="4766389" cy="4766389"/>
        </a:xfrm>
        <a:prstGeom prst="blockArc">
          <a:avLst>
            <a:gd name="adj1" fmla="val 10800000"/>
            <a:gd name="adj2" fmla="val 162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9B6AC47-E757-4478-82F6-ED2840EB7AEC}">
      <dsp:nvSpPr>
        <dsp:cNvPr id="0" name=""/>
        <dsp:cNvSpPr/>
      </dsp:nvSpPr>
      <dsp:spPr>
        <a:xfrm>
          <a:off x="1834445" y="713149"/>
          <a:ext cx="4766389" cy="4766389"/>
        </a:xfrm>
        <a:prstGeom prst="blockArc">
          <a:avLst>
            <a:gd name="adj1" fmla="val 5400000"/>
            <a:gd name="adj2" fmla="val 108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35AFB3-CE87-4674-BD45-AD06007B24A3}">
      <dsp:nvSpPr>
        <dsp:cNvPr id="0" name=""/>
        <dsp:cNvSpPr/>
      </dsp:nvSpPr>
      <dsp:spPr>
        <a:xfrm>
          <a:off x="1834445" y="713149"/>
          <a:ext cx="4766389" cy="4766389"/>
        </a:xfrm>
        <a:prstGeom prst="blockArc">
          <a:avLst>
            <a:gd name="adj1" fmla="val 0"/>
            <a:gd name="adj2" fmla="val 540000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D3781D-7BE3-43B1-B09F-9BCAC8E3ADB3}">
      <dsp:nvSpPr>
        <dsp:cNvPr id="0" name=""/>
        <dsp:cNvSpPr/>
      </dsp:nvSpPr>
      <dsp:spPr>
        <a:xfrm>
          <a:off x="1834445" y="713149"/>
          <a:ext cx="4766389" cy="4766389"/>
        </a:xfrm>
        <a:prstGeom prst="blockArc">
          <a:avLst>
            <a:gd name="adj1" fmla="val 16200000"/>
            <a:gd name="adj2" fmla="val 0"/>
            <a:gd name="adj3" fmla="val 4634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AF6E7F-B834-4A97-AFBE-2597367A75CB}">
      <dsp:nvSpPr>
        <dsp:cNvPr id="0" name=""/>
        <dsp:cNvSpPr/>
      </dsp:nvSpPr>
      <dsp:spPr>
        <a:xfrm>
          <a:off x="3122042" y="2000746"/>
          <a:ext cx="2191195" cy="21911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300" b="1" kern="1200" dirty="0"/>
            <a:t>أهداف العلم </a:t>
          </a:r>
        </a:p>
      </dsp:txBody>
      <dsp:txXfrm>
        <a:off x="3442935" y="2321639"/>
        <a:ext cx="1549409" cy="1549409"/>
      </dsp:txXfrm>
    </dsp:sp>
    <dsp:sp modelId="{D08B75D8-6167-4500-BF75-F5021079808E}">
      <dsp:nvSpPr>
        <dsp:cNvPr id="0" name=""/>
        <dsp:cNvSpPr/>
      </dsp:nvSpPr>
      <dsp:spPr>
        <a:xfrm>
          <a:off x="3450721" y="1449"/>
          <a:ext cx="1533837" cy="1533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/>
            <a:t>الوصف</a:t>
          </a:r>
        </a:p>
      </dsp:txBody>
      <dsp:txXfrm>
        <a:off x="3675346" y="226074"/>
        <a:ext cx="1084587" cy="1084587"/>
      </dsp:txXfrm>
    </dsp:sp>
    <dsp:sp modelId="{EEB349A8-2860-4F3D-A848-8DC5B5389080}">
      <dsp:nvSpPr>
        <dsp:cNvPr id="0" name=""/>
        <dsp:cNvSpPr/>
      </dsp:nvSpPr>
      <dsp:spPr>
        <a:xfrm>
          <a:off x="5778697" y="2329425"/>
          <a:ext cx="1533837" cy="1533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/>
            <a:t>التفسير</a:t>
          </a:r>
        </a:p>
      </dsp:txBody>
      <dsp:txXfrm>
        <a:off x="6003322" y="2554050"/>
        <a:ext cx="1084587" cy="1084587"/>
      </dsp:txXfrm>
    </dsp:sp>
    <dsp:sp modelId="{DDF4703E-C8A5-49C9-8BB3-58D935566291}">
      <dsp:nvSpPr>
        <dsp:cNvPr id="0" name=""/>
        <dsp:cNvSpPr/>
      </dsp:nvSpPr>
      <dsp:spPr>
        <a:xfrm>
          <a:off x="3450721" y="4657401"/>
          <a:ext cx="1533837" cy="1533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/>
            <a:t>التنبؤ</a:t>
          </a:r>
        </a:p>
      </dsp:txBody>
      <dsp:txXfrm>
        <a:off x="3675346" y="4882026"/>
        <a:ext cx="1084587" cy="1084587"/>
      </dsp:txXfrm>
    </dsp:sp>
    <dsp:sp modelId="{375285E9-B6C8-4FE9-A816-062848A9F3FB}">
      <dsp:nvSpPr>
        <dsp:cNvPr id="0" name=""/>
        <dsp:cNvSpPr/>
      </dsp:nvSpPr>
      <dsp:spPr>
        <a:xfrm>
          <a:off x="1122745" y="2329425"/>
          <a:ext cx="1533837" cy="1533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/>
            <a:t>الضبط</a:t>
          </a:r>
        </a:p>
      </dsp:txBody>
      <dsp:txXfrm>
        <a:off x="1347370" y="2554050"/>
        <a:ext cx="1084587" cy="1084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492B6-78CA-4376-AB09-28A51040A3D2}">
      <dsp:nvSpPr>
        <dsp:cNvPr id="0" name=""/>
        <dsp:cNvSpPr/>
      </dsp:nvSpPr>
      <dsp:spPr>
        <a:xfrm>
          <a:off x="49" y="2239104"/>
          <a:ext cx="3428959" cy="1714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b="1" kern="1200" dirty="0"/>
            <a:t>أو</a:t>
          </a:r>
          <a:r>
            <a:rPr lang="ar-EG" sz="2800" b="1" kern="1200" dirty="0"/>
            <a:t>لا:على حسب بعد الزمن</a:t>
          </a:r>
          <a:endParaRPr lang="en-US" sz="2800" b="1" kern="1200" dirty="0"/>
        </a:p>
      </dsp:txBody>
      <dsp:txXfrm>
        <a:off x="50264" y="2289319"/>
        <a:ext cx="3328529" cy="1614049"/>
      </dsp:txXfrm>
    </dsp:sp>
    <dsp:sp modelId="{B2346DB7-C4E7-410A-9E52-951EC4AB1A74}">
      <dsp:nvSpPr>
        <dsp:cNvPr id="0" name=""/>
        <dsp:cNvSpPr/>
      </dsp:nvSpPr>
      <dsp:spPr>
        <a:xfrm rot="18289469">
          <a:off x="2913899" y="2085601"/>
          <a:ext cx="2401801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2401801" y="249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054754" y="2050473"/>
        <a:ext cx="120090" cy="120090"/>
      </dsp:txXfrm>
    </dsp:sp>
    <dsp:sp modelId="{E541D03B-6CBF-4CD6-BF21-48CD4FAD661C}">
      <dsp:nvSpPr>
        <dsp:cNvPr id="0" name=""/>
        <dsp:cNvSpPr/>
      </dsp:nvSpPr>
      <dsp:spPr>
        <a:xfrm>
          <a:off x="4800591" y="2"/>
          <a:ext cx="3428959" cy="224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/>
            <a:t>1- دراسة الماضى (التاريخى ) </a:t>
          </a:r>
          <a:r>
            <a:rPr lang="ar-EG" sz="2300" kern="1200" dirty="0"/>
            <a:t>(تاريخ أمة – قضية تربوية – فكر فرد أو جماعة – مصادر أصلية – مصادر ثانوية – النقد الداخلى والخارجى ).</a:t>
          </a:r>
          <a:endParaRPr lang="en-US" sz="2300" kern="1200" dirty="0"/>
        </a:p>
      </dsp:txBody>
      <dsp:txXfrm>
        <a:off x="4866473" y="65884"/>
        <a:ext cx="3297195" cy="2117616"/>
      </dsp:txXfrm>
    </dsp:sp>
    <dsp:sp modelId="{C358817F-AFDC-4FA3-9F2C-753C16453D36}">
      <dsp:nvSpPr>
        <dsp:cNvPr id="0" name=""/>
        <dsp:cNvSpPr/>
      </dsp:nvSpPr>
      <dsp:spPr>
        <a:xfrm rot="662032">
          <a:off x="3416092" y="3205152"/>
          <a:ext cx="1397415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397415" y="249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079864" y="3195133"/>
        <a:ext cx="69870" cy="69870"/>
      </dsp:txXfrm>
    </dsp:sp>
    <dsp:sp modelId="{57FB5FCE-774B-4856-8848-CCFBD64463E6}">
      <dsp:nvSpPr>
        <dsp:cNvPr id="0" name=""/>
        <dsp:cNvSpPr/>
      </dsp:nvSpPr>
      <dsp:spPr>
        <a:xfrm>
          <a:off x="4800591" y="2506554"/>
          <a:ext cx="3428959" cy="1714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/>
            <a:t>2- دراسة الحاضر (الامبريقى) </a:t>
          </a:r>
          <a:r>
            <a:rPr lang="ar-EG" sz="2300" kern="1200" dirty="0"/>
            <a:t>الملاحظة – بحوث التدريس – بحوث التقويم .</a:t>
          </a:r>
          <a:endParaRPr lang="en-US" sz="2300" kern="1200" dirty="0"/>
        </a:p>
      </dsp:txBody>
      <dsp:txXfrm>
        <a:off x="4850806" y="2556769"/>
        <a:ext cx="3328529" cy="1614049"/>
      </dsp:txXfrm>
    </dsp:sp>
    <dsp:sp modelId="{05E5182D-49B2-4B70-B2E2-BF9E243BBEAA}">
      <dsp:nvSpPr>
        <dsp:cNvPr id="0" name=""/>
        <dsp:cNvSpPr/>
      </dsp:nvSpPr>
      <dsp:spPr>
        <a:xfrm rot="3510602">
          <a:off x="2801900" y="4190977"/>
          <a:ext cx="2625798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2625798" y="249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049155" y="4150249"/>
        <a:ext cx="131289" cy="131289"/>
      </dsp:txXfrm>
    </dsp:sp>
    <dsp:sp modelId="{5D93842E-59AB-4828-B854-8242A384F44B}">
      <dsp:nvSpPr>
        <dsp:cNvPr id="0" name=""/>
        <dsp:cNvSpPr/>
      </dsp:nvSpPr>
      <dsp:spPr>
        <a:xfrm>
          <a:off x="4800591" y="4478205"/>
          <a:ext cx="3428959" cy="1714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/>
            <a:t>3</a:t>
          </a:r>
          <a:r>
            <a:rPr lang="ar-EG" sz="2300" b="1" kern="1200" dirty="0"/>
            <a:t>- دراسة المستقبل (التنبؤى)       </a:t>
          </a:r>
          <a:r>
            <a:rPr lang="ar-EG" sz="2300" kern="1200" dirty="0"/>
            <a:t>أ- المماثلة والنمذجة .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/>
            <a:t>ب- بحوث العمليات.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kern="1200" dirty="0"/>
            <a:t> ج-السينايوهات .</a:t>
          </a:r>
          <a:endParaRPr lang="en-US" sz="2300" kern="1200" dirty="0"/>
        </a:p>
      </dsp:txBody>
      <dsp:txXfrm>
        <a:off x="4850806" y="4528420"/>
        <a:ext cx="3328529" cy="16140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492B6-78CA-4376-AB09-28A51040A3D2}">
      <dsp:nvSpPr>
        <dsp:cNvPr id="0" name=""/>
        <dsp:cNvSpPr/>
      </dsp:nvSpPr>
      <dsp:spPr>
        <a:xfrm>
          <a:off x="66885" y="2239104"/>
          <a:ext cx="3428959" cy="1714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/>
            <a:t>ثانيا : حسب حجم المفحوصين </a:t>
          </a:r>
          <a:endParaRPr lang="en-US" sz="2800" b="1" kern="1200" dirty="0"/>
        </a:p>
      </dsp:txBody>
      <dsp:txXfrm>
        <a:off x="117100" y="2289319"/>
        <a:ext cx="3328529" cy="1614049"/>
      </dsp:txXfrm>
    </dsp:sp>
    <dsp:sp modelId="{B2346DB7-C4E7-410A-9E52-951EC4AB1A74}">
      <dsp:nvSpPr>
        <dsp:cNvPr id="0" name=""/>
        <dsp:cNvSpPr/>
      </dsp:nvSpPr>
      <dsp:spPr>
        <a:xfrm rot="18289469">
          <a:off x="2980735" y="2085601"/>
          <a:ext cx="2401801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2401801" y="249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121590" y="2050473"/>
        <a:ext cx="120090" cy="120090"/>
      </dsp:txXfrm>
    </dsp:sp>
    <dsp:sp modelId="{E541D03B-6CBF-4CD6-BF21-48CD4FAD661C}">
      <dsp:nvSpPr>
        <dsp:cNvPr id="0" name=""/>
        <dsp:cNvSpPr/>
      </dsp:nvSpPr>
      <dsp:spPr>
        <a:xfrm>
          <a:off x="4867427" y="2"/>
          <a:ext cx="3428959" cy="224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1- الأصل العام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بحوث التعداد . </a:t>
          </a:r>
          <a:endParaRPr lang="en-US" sz="3100" kern="1200" dirty="0"/>
        </a:p>
      </dsp:txBody>
      <dsp:txXfrm>
        <a:off x="4933309" y="65884"/>
        <a:ext cx="3297195" cy="2117616"/>
      </dsp:txXfrm>
    </dsp:sp>
    <dsp:sp modelId="{C358817F-AFDC-4FA3-9F2C-753C16453D36}">
      <dsp:nvSpPr>
        <dsp:cNvPr id="0" name=""/>
        <dsp:cNvSpPr/>
      </dsp:nvSpPr>
      <dsp:spPr>
        <a:xfrm rot="662032">
          <a:off x="3482928" y="3205152"/>
          <a:ext cx="1397415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397415" y="249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146700" y="3195133"/>
        <a:ext cx="69870" cy="69870"/>
      </dsp:txXfrm>
    </dsp:sp>
    <dsp:sp modelId="{57FB5FCE-774B-4856-8848-CCFBD64463E6}">
      <dsp:nvSpPr>
        <dsp:cNvPr id="0" name=""/>
        <dsp:cNvSpPr/>
      </dsp:nvSpPr>
      <dsp:spPr>
        <a:xfrm>
          <a:off x="4867427" y="2506554"/>
          <a:ext cx="3428959" cy="1714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2- منهج العينة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بحوث يتم فيها انتقاء عينات </a:t>
          </a:r>
          <a:endParaRPr lang="en-US" sz="3100" kern="1200" dirty="0"/>
        </a:p>
      </dsp:txBody>
      <dsp:txXfrm>
        <a:off x="4917642" y="2556769"/>
        <a:ext cx="3328529" cy="1614049"/>
      </dsp:txXfrm>
    </dsp:sp>
    <dsp:sp modelId="{05E5182D-49B2-4B70-B2E2-BF9E243BBEAA}">
      <dsp:nvSpPr>
        <dsp:cNvPr id="0" name=""/>
        <dsp:cNvSpPr/>
      </dsp:nvSpPr>
      <dsp:spPr>
        <a:xfrm rot="3510602">
          <a:off x="2868736" y="4190977"/>
          <a:ext cx="2625798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2625798" y="249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115991" y="4150249"/>
        <a:ext cx="131289" cy="131289"/>
      </dsp:txXfrm>
    </dsp:sp>
    <dsp:sp modelId="{5D93842E-59AB-4828-B854-8242A384F44B}">
      <dsp:nvSpPr>
        <dsp:cNvPr id="0" name=""/>
        <dsp:cNvSpPr/>
      </dsp:nvSpPr>
      <dsp:spPr>
        <a:xfrm>
          <a:off x="4867427" y="4478205"/>
          <a:ext cx="3428959" cy="17144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kern="1200" dirty="0"/>
            <a:t>3</a:t>
          </a:r>
          <a:r>
            <a:rPr lang="ar-EG" sz="3100" b="1" kern="1200" dirty="0"/>
            <a:t>- دراسة الحالة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أ- الانثوجرافى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ب- الكلينيكى</a:t>
          </a:r>
          <a:endParaRPr lang="en-US" sz="3100" kern="1200" dirty="0"/>
        </a:p>
      </dsp:txBody>
      <dsp:txXfrm>
        <a:off x="4917642" y="4528420"/>
        <a:ext cx="3328529" cy="16140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492B6-78CA-4376-AB09-28A51040A3D2}">
      <dsp:nvSpPr>
        <dsp:cNvPr id="0" name=""/>
        <dsp:cNvSpPr/>
      </dsp:nvSpPr>
      <dsp:spPr>
        <a:xfrm>
          <a:off x="989093" y="2446232"/>
          <a:ext cx="2600445" cy="1300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/>
            <a:t>ثالثا : حسب درجة التحكم فى المتغيرات </a:t>
          </a:r>
          <a:endParaRPr lang="en-US" sz="2800" b="1" kern="1200" dirty="0"/>
        </a:p>
      </dsp:txBody>
      <dsp:txXfrm>
        <a:off x="1027175" y="2484314"/>
        <a:ext cx="2524281" cy="1224058"/>
      </dsp:txXfrm>
    </dsp:sp>
    <dsp:sp modelId="{B2346DB7-C4E7-410A-9E52-951EC4AB1A74}">
      <dsp:nvSpPr>
        <dsp:cNvPr id="0" name=""/>
        <dsp:cNvSpPr/>
      </dsp:nvSpPr>
      <dsp:spPr>
        <a:xfrm rot="17692822">
          <a:off x="2873454" y="1956005"/>
          <a:ext cx="2472346" cy="37792"/>
        </a:xfrm>
        <a:custGeom>
          <a:avLst/>
          <a:gdLst/>
          <a:ahLst/>
          <a:cxnLst/>
          <a:rect l="0" t="0" r="0" b="0"/>
          <a:pathLst>
            <a:path>
              <a:moveTo>
                <a:pt x="0" y="18896"/>
              </a:moveTo>
              <a:lnTo>
                <a:pt x="2472346" y="1889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4047819" y="1913093"/>
        <a:ext cx="123617" cy="123617"/>
      </dsp:txXfrm>
    </dsp:sp>
    <dsp:sp modelId="{E541D03B-6CBF-4CD6-BF21-48CD4FAD661C}">
      <dsp:nvSpPr>
        <dsp:cNvPr id="0" name=""/>
        <dsp:cNvSpPr/>
      </dsp:nvSpPr>
      <dsp:spPr>
        <a:xfrm>
          <a:off x="4629717" y="520"/>
          <a:ext cx="2600445" cy="1705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/>
            <a:t>1- منهج المتغير </a:t>
          </a:r>
          <a:r>
            <a:rPr lang="ar-EG" sz="2800" b="1" kern="1200" dirty="0" err="1"/>
            <a:t>البعدى</a:t>
          </a:r>
          <a:r>
            <a:rPr lang="ar-EG" sz="2800" b="1" kern="1200" dirty="0"/>
            <a:t> </a:t>
          </a:r>
          <a:r>
            <a:rPr lang="en-US" sz="2800" b="1" kern="1200" dirty="0" err="1"/>
            <a:t>ExpoSt</a:t>
          </a:r>
          <a:r>
            <a:rPr lang="en-US" sz="2800" b="1" kern="1200" dirty="0"/>
            <a:t> Facto</a:t>
          </a:r>
        </a:p>
      </dsp:txBody>
      <dsp:txXfrm>
        <a:off x="4679680" y="50483"/>
        <a:ext cx="2500519" cy="1605953"/>
      </dsp:txXfrm>
    </dsp:sp>
    <dsp:sp modelId="{C358817F-AFDC-4FA3-9F2C-753C16453D36}">
      <dsp:nvSpPr>
        <dsp:cNvPr id="0" name=""/>
        <dsp:cNvSpPr/>
      </dsp:nvSpPr>
      <dsp:spPr>
        <a:xfrm rot="19941385">
          <a:off x="3522521" y="2805047"/>
          <a:ext cx="1174213" cy="37792"/>
        </a:xfrm>
        <a:custGeom>
          <a:avLst/>
          <a:gdLst/>
          <a:ahLst/>
          <a:cxnLst/>
          <a:rect l="0" t="0" r="0" b="0"/>
          <a:pathLst>
            <a:path>
              <a:moveTo>
                <a:pt x="0" y="18896"/>
              </a:moveTo>
              <a:lnTo>
                <a:pt x="1174213" y="1889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0272" y="2794588"/>
        <a:ext cx="58710" cy="58710"/>
      </dsp:txXfrm>
    </dsp:sp>
    <dsp:sp modelId="{57FB5FCE-774B-4856-8848-CCFBD64463E6}">
      <dsp:nvSpPr>
        <dsp:cNvPr id="0" name=""/>
        <dsp:cNvSpPr/>
      </dsp:nvSpPr>
      <dsp:spPr>
        <a:xfrm>
          <a:off x="4629717" y="1901432"/>
          <a:ext cx="2600445" cy="1300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/>
            <a:t>2- المنهج الارتباطى </a:t>
          </a:r>
          <a:r>
            <a:rPr lang="en-US" sz="2800" b="1" kern="1200" dirty="0"/>
            <a:t>Correlational</a:t>
          </a:r>
        </a:p>
      </dsp:txBody>
      <dsp:txXfrm>
        <a:off x="4667799" y="1939514"/>
        <a:ext cx="2524281" cy="1224058"/>
      </dsp:txXfrm>
    </dsp:sp>
    <dsp:sp modelId="{05E5182D-49B2-4B70-B2E2-BF9E243BBEAA}">
      <dsp:nvSpPr>
        <dsp:cNvPr id="0" name=""/>
        <dsp:cNvSpPr/>
      </dsp:nvSpPr>
      <dsp:spPr>
        <a:xfrm rot="2545159">
          <a:off x="3405117" y="3552675"/>
          <a:ext cx="1409020" cy="37792"/>
        </a:xfrm>
        <a:custGeom>
          <a:avLst/>
          <a:gdLst/>
          <a:ahLst/>
          <a:cxnLst/>
          <a:rect l="0" t="0" r="0" b="0"/>
          <a:pathLst>
            <a:path>
              <a:moveTo>
                <a:pt x="0" y="18896"/>
              </a:moveTo>
              <a:lnTo>
                <a:pt x="1409020" y="1889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74402" y="3536346"/>
        <a:ext cx="70451" cy="70451"/>
      </dsp:txXfrm>
    </dsp:sp>
    <dsp:sp modelId="{5D93842E-59AB-4828-B854-8242A384F44B}">
      <dsp:nvSpPr>
        <dsp:cNvPr id="0" name=""/>
        <dsp:cNvSpPr/>
      </dsp:nvSpPr>
      <dsp:spPr>
        <a:xfrm>
          <a:off x="4629717" y="3396688"/>
          <a:ext cx="2600445" cy="1300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/>
            <a:t>3- المنهج شبة التجريبى </a:t>
          </a:r>
          <a:r>
            <a:rPr lang="en-US" sz="2800" b="1" kern="1200" dirty="0"/>
            <a:t>Quasi – experimental </a:t>
          </a:r>
        </a:p>
      </dsp:txBody>
      <dsp:txXfrm>
        <a:off x="4667799" y="3434770"/>
        <a:ext cx="2524281" cy="1224058"/>
      </dsp:txXfrm>
    </dsp:sp>
    <dsp:sp modelId="{A897845C-E5F9-4839-A7EF-71802B7F3903}">
      <dsp:nvSpPr>
        <dsp:cNvPr id="0" name=""/>
        <dsp:cNvSpPr/>
      </dsp:nvSpPr>
      <dsp:spPr>
        <a:xfrm rot="4017577">
          <a:off x="2780767" y="4300303"/>
          <a:ext cx="2657720" cy="37792"/>
        </a:xfrm>
        <a:custGeom>
          <a:avLst/>
          <a:gdLst/>
          <a:ahLst/>
          <a:cxnLst/>
          <a:rect l="0" t="0" r="0" b="0"/>
          <a:pathLst>
            <a:path>
              <a:moveTo>
                <a:pt x="0" y="18896"/>
              </a:moveTo>
              <a:lnTo>
                <a:pt x="2657720" y="1889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043184" y="4252757"/>
        <a:ext cx="132886" cy="132886"/>
      </dsp:txXfrm>
    </dsp:sp>
    <dsp:sp modelId="{23D1DE94-3500-4713-B540-864A1ABD6D36}">
      <dsp:nvSpPr>
        <dsp:cNvPr id="0" name=""/>
        <dsp:cNvSpPr/>
      </dsp:nvSpPr>
      <dsp:spPr>
        <a:xfrm>
          <a:off x="4629717" y="4891944"/>
          <a:ext cx="2600445" cy="1300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/>
            <a:t>4- المنهج التجريبى </a:t>
          </a:r>
          <a:r>
            <a:rPr lang="en-US" sz="2800" b="1" kern="1200" dirty="0"/>
            <a:t>Experimental design </a:t>
          </a:r>
        </a:p>
      </dsp:txBody>
      <dsp:txXfrm>
        <a:off x="4667799" y="4930026"/>
        <a:ext cx="2524281" cy="12240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492B6-78CA-4376-AB09-28A51040A3D2}">
      <dsp:nvSpPr>
        <dsp:cNvPr id="0" name=""/>
        <dsp:cNvSpPr/>
      </dsp:nvSpPr>
      <dsp:spPr>
        <a:xfrm>
          <a:off x="2008636" y="2549041"/>
          <a:ext cx="2764755" cy="1094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/>
            <a:t>رابعا: حسب أهداف الدراسة  </a:t>
          </a:r>
          <a:endParaRPr lang="en-US" sz="2800" b="1" kern="1200" dirty="0"/>
        </a:p>
      </dsp:txBody>
      <dsp:txXfrm>
        <a:off x="2040696" y="2581101"/>
        <a:ext cx="2700635" cy="1030485"/>
      </dsp:txXfrm>
    </dsp:sp>
    <dsp:sp modelId="{B2346DB7-C4E7-410A-9E52-951EC4AB1A74}">
      <dsp:nvSpPr>
        <dsp:cNvPr id="0" name=""/>
        <dsp:cNvSpPr/>
      </dsp:nvSpPr>
      <dsp:spPr>
        <a:xfrm rot="17329387">
          <a:off x="3854204" y="1795981"/>
          <a:ext cx="2714059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2714059" y="159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143382" y="1744038"/>
        <a:ext cx="135702" cy="135702"/>
      </dsp:txXfrm>
    </dsp:sp>
    <dsp:sp modelId="{E541D03B-6CBF-4CD6-BF21-48CD4FAD661C}">
      <dsp:nvSpPr>
        <dsp:cNvPr id="0" name=""/>
        <dsp:cNvSpPr/>
      </dsp:nvSpPr>
      <dsp:spPr>
        <a:xfrm>
          <a:off x="5649076" y="2806"/>
          <a:ext cx="2855454" cy="10492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1-  المنهج الوصفى</a:t>
          </a:r>
          <a:endParaRPr lang="en-US" sz="3100" b="1" kern="1200" dirty="0"/>
        </a:p>
      </dsp:txBody>
      <dsp:txXfrm>
        <a:off x="5679808" y="33538"/>
        <a:ext cx="2793990" cy="987792"/>
      </dsp:txXfrm>
    </dsp:sp>
    <dsp:sp modelId="{4BA45373-D687-4C1E-B9B2-D462C425B828}">
      <dsp:nvSpPr>
        <dsp:cNvPr id="0" name=""/>
        <dsp:cNvSpPr/>
      </dsp:nvSpPr>
      <dsp:spPr>
        <a:xfrm rot="18222151">
          <a:off x="4422160" y="2423981"/>
          <a:ext cx="1578148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1578148" y="159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1780" y="2400435"/>
        <a:ext cx="78907" cy="78907"/>
      </dsp:txXfrm>
    </dsp:sp>
    <dsp:sp modelId="{FD9AA27A-C728-4B6D-9B54-D2F7697CBCEA}">
      <dsp:nvSpPr>
        <dsp:cNvPr id="0" name=""/>
        <dsp:cNvSpPr/>
      </dsp:nvSpPr>
      <dsp:spPr>
        <a:xfrm>
          <a:off x="5649076" y="1216254"/>
          <a:ext cx="2855454" cy="1134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2- المنهج التفسيرى</a:t>
          </a:r>
          <a:endParaRPr lang="en-US" sz="3100" b="1" kern="1200" dirty="0"/>
        </a:p>
      </dsp:txBody>
      <dsp:txXfrm>
        <a:off x="5682300" y="1249478"/>
        <a:ext cx="2789006" cy="1067914"/>
      </dsp:txXfrm>
    </dsp:sp>
    <dsp:sp modelId="{0B8AA0E4-0A3E-4B76-B9E8-606E149EA7D5}">
      <dsp:nvSpPr>
        <dsp:cNvPr id="0" name=""/>
        <dsp:cNvSpPr/>
      </dsp:nvSpPr>
      <dsp:spPr>
        <a:xfrm rot="21589021">
          <a:off x="4773389" y="3079037"/>
          <a:ext cx="875689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875689" y="159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9342" y="3073053"/>
        <a:ext cx="43784" cy="43784"/>
      </dsp:txXfrm>
    </dsp:sp>
    <dsp:sp modelId="{6B7A0FEB-2467-4F20-BBF2-FA923A8D68DF}">
      <dsp:nvSpPr>
        <dsp:cNvPr id="0" name=""/>
        <dsp:cNvSpPr/>
      </dsp:nvSpPr>
      <dsp:spPr>
        <a:xfrm>
          <a:off x="5649076" y="2514807"/>
          <a:ext cx="2855454" cy="11574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100" b="1" kern="1200" dirty="0"/>
            <a:t>3-المنهج التحكمى </a:t>
          </a:r>
          <a:r>
            <a:rPr lang="en-US" sz="3100" b="1" kern="1200" dirty="0"/>
            <a:t>Controlled</a:t>
          </a:r>
        </a:p>
      </dsp:txBody>
      <dsp:txXfrm>
        <a:off x="5682977" y="2548708"/>
        <a:ext cx="2787652" cy="1089678"/>
      </dsp:txXfrm>
    </dsp:sp>
    <dsp:sp modelId="{D33DD184-1152-4A77-AFBC-C62239C390CA}">
      <dsp:nvSpPr>
        <dsp:cNvPr id="0" name=""/>
        <dsp:cNvSpPr/>
      </dsp:nvSpPr>
      <dsp:spPr>
        <a:xfrm rot="3487687">
          <a:off x="4408556" y="3736884"/>
          <a:ext cx="1545984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1545984" y="159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42899" y="3714143"/>
        <a:ext cx="77299" cy="77299"/>
      </dsp:txXfrm>
    </dsp:sp>
    <dsp:sp modelId="{AEC818DD-7DD9-481A-AE39-184F2C825809}">
      <dsp:nvSpPr>
        <dsp:cNvPr id="0" name=""/>
        <dsp:cNvSpPr/>
      </dsp:nvSpPr>
      <dsp:spPr>
        <a:xfrm>
          <a:off x="5589705" y="3861938"/>
          <a:ext cx="2855454" cy="1094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000" b="1" kern="1200" dirty="0"/>
            <a:t>4- المنهج المقارن </a:t>
          </a:r>
          <a:r>
            <a:rPr lang="en-US" sz="3000" b="1" kern="1200" dirty="0"/>
            <a:t>Comparative </a:t>
          </a:r>
        </a:p>
      </dsp:txBody>
      <dsp:txXfrm>
        <a:off x="5621765" y="3893998"/>
        <a:ext cx="2791334" cy="1030485"/>
      </dsp:txXfrm>
    </dsp:sp>
    <dsp:sp modelId="{94A4CB4A-A302-4C1F-89DA-120E7F7EB2BF}">
      <dsp:nvSpPr>
        <dsp:cNvPr id="0" name=""/>
        <dsp:cNvSpPr/>
      </dsp:nvSpPr>
      <dsp:spPr>
        <a:xfrm rot="4261272">
          <a:off x="3864931" y="4353552"/>
          <a:ext cx="2692606" cy="31816"/>
        </a:xfrm>
        <a:custGeom>
          <a:avLst/>
          <a:gdLst/>
          <a:ahLst/>
          <a:cxnLst/>
          <a:rect l="0" t="0" r="0" b="0"/>
          <a:pathLst>
            <a:path>
              <a:moveTo>
                <a:pt x="0" y="15908"/>
              </a:moveTo>
              <a:lnTo>
                <a:pt x="2692606" y="1590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143919" y="4302145"/>
        <a:ext cx="134630" cy="134630"/>
      </dsp:txXfrm>
    </dsp:sp>
    <dsp:sp modelId="{9D66BEC0-BF89-4669-924D-AA2AC06B2C98}">
      <dsp:nvSpPr>
        <dsp:cNvPr id="0" name=""/>
        <dsp:cNvSpPr/>
      </dsp:nvSpPr>
      <dsp:spPr>
        <a:xfrm>
          <a:off x="5649076" y="5095275"/>
          <a:ext cx="2855454" cy="10946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900" b="1" kern="1200" dirty="0"/>
            <a:t>5- التحليل البعدى </a:t>
          </a:r>
          <a:r>
            <a:rPr lang="en-US" sz="2900" b="1" kern="1200" dirty="0"/>
            <a:t>Meta Analysis</a:t>
          </a:r>
        </a:p>
      </dsp:txBody>
      <dsp:txXfrm>
        <a:off x="5681136" y="5127335"/>
        <a:ext cx="2791334" cy="1030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393085"/>
              </p:ext>
            </p:extLst>
          </p:nvPr>
        </p:nvGraphicFramePr>
        <p:xfrm>
          <a:off x="251520" y="476672"/>
          <a:ext cx="843528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998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AF6E7F-B834-4A97-AFBE-2597367A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EAAF6E7F-B834-4A97-AFBE-2597367A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EAAF6E7F-B834-4A97-AFBE-2597367A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EAAF6E7F-B834-4A97-AFBE-2597367A7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8B75D8-6167-4500-BF75-F5021079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D08B75D8-6167-4500-BF75-F5021079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D08B75D8-6167-4500-BF75-F50210798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D08B75D8-6167-4500-BF75-F50210798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D3781D-7BE3-43B1-B09F-9BCAC8E3A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11D3781D-7BE3-43B1-B09F-9BCAC8E3A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11D3781D-7BE3-43B1-B09F-9BCAC8E3A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11D3781D-7BE3-43B1-B09F-9BCAC8E3A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B349A8-2860-4F3D-A848-8DC5B5389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EEB349A8-2860-4F3D-A848-8DC5B5389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EEB349A8-2860-4F3D-A848-8DC5B5389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EEB349A8-2860-4F3D-A848-8DC5B5389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35AFB3-CE87-4674-BD45-AD06007B2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1835AFB3-CE87-4674-BD45-AD06007B2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1835AFB3-CE87-4674-BD45-AD06007B2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1835AFB3-CE87-4674-BD45-AD06007B2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F4703E-C8A5-49C9-8BB3-58D935566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DDF4703E-C8A5-49C9-8BB3-58D935566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DDF4703E-C8A5-49C9-8BB3-58D935566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DDF4703E-C8A5-49C9-8BB3-58D935566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B6AC47-E757-4478-82F6-ED2840EB7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B9B6AC47-E757-4478-82F6-ED2840EB7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B9B6AC47-E757-4478-82F6-ED2840EB7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B9B6AC47-E757-4478-82F6-ED2840EB7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5285E9-B6C8-4FE9-A816-062848A9F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375285E9-B6C8-4FE9-A816-062848A9F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375285E9-B6C8-4FE9-A816-062848A9F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375285E9-B6C8-4FE9-A816-062848A9F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DD944F-707B-4376-83A6-7A1E53264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7CDD944F-707B-4376-83A6-7A1E53264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7CDD944F-707B-4376-83A6-7A1E53264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7CDD944F-707B-4376-83A6-7A1E53264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850106"/>
          </a:xfrm>
        </p:spPr>
        <p:txBody>
          <a:bodyPr/>
          <a:lstStyle/>
          <a:p>
            <a:r>
              <a:rPr lang="ar-EG" dirty="0"/>
              <a:t>الفرق بين العلوم الاجتماعية والعلوم الطبيعية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ar-E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تعقد مادة الدراسة </a:t>
            </a:r>
          </a:p>
          <a:p>
            <a:pPr algn="ctr"/>
            <a:r>
              <a:rPr lang="ar-E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صعوبة ملاحظة مادة الدراسة </a:t>
            </a:r>
          </a:p>
          <a:p>
            <a:pPr algn="ctr"/>
            <a:r>
              <a:rPr lang="ar-E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عدم تكرار مادة الدراسة </a:t>
            </a:r>
          </a:p>
          <a:p>
            <a:pPr algn="ctr"/>
            <a:r>
              <a:rPr lang="ar-E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علاقة العلماء بمادة الدراسة </a:t>
            </a:r>
          </a:p>
        </p:txBody>
      </p:sp>
    </p:spTree>
    <p:extLst>
      <p:ext uri="{BB962C8B-B14F-4D97-AF65-F5344CB8AC3E}">
        <p14:creationId xmlns:p14="http://schemas.microsoft.com/office/powerpoint/2010/main" val="43987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نتيجة بحث الصور عن المتغيرات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49727" y="2379695"/>
            <a:ext cx="2034532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/>
            <a:r>
              <a:rPr lang="ar-EG" sz="2800" b="1" dirty="0"/>
              <a:t>حسب بعد الزمن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387119" y="2367256"/>
            <a:ext cx="1632178" cy="8925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/>
            <a:r>
              <a:rPr lang="ar-EG" sz="2400" b="1" dirty="0"/>
              <a:t>حسب حجم </a:t>
            </a:r>
            <a:endParaRPr lang="ar-EG" sz="2800" b="1" dirty="0" smtClean="0"/>
          </a:p>
          <a:p>
            <a:pPr lvl="0" algn="ctr"/>
            <a:r>
              <a:rPr lang="ar-EG" sz="2800" b="1" dirty="0" smtClean="0"/>
              <a:t>المفحوصين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583413" y="2370366"/>
            <a:ext cx="1359668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ctr"/>
            <a:r>
              <a:rPr lang="ar-EG" b="1" dirty="0"/>
              <a:t>حسب </a:t>
            </a:r>
            <a:endParaRPr lang="ar-EG" b="1" dirty="0" smtClean="0"/>
          </a:p>
          <a:p>
            <a:pPr lvl="0" algn="ctr" rtl="1"/>
            <a:r>
              <a:rPr lang="ar-EG" b="1" dirty="0" smtClean="0"/>
              <a:t>درجة التحكم فى</a:t>
            </a:r>
          </a:p>
          <a:p>
            <a:pPr lvl="0" algn="ctr" rtl="1"/>
            <a:r>
              <a:rPr lang="ar-EG" b="1" dirty="0" smtClean="0"/>
              <a:t> </a:t>
            </a:r>
            <a:r>
              <a:rPr lang="ar-EG" b="1" dirty="0"/>
              <a:t>المتغيرات 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09600" y="2379695"/>
            <a:ext cx="16764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ar-EG" b="1" dirty="0"/>
              <a:t>حسب </a:t>
            </a:r>
            <a:endParaRPr lang="ar-EG" b="1" dirty="0" smtClean="0"/>
          </a:p>
          <a:p>
            <a:pPr lvl="0" algn="ctr"/>
            <a:r>
              <a:rPr lang="ar-EG" b="1" dirty="0" smtClean="0"/>
              <a:t>اهداف </a:t>
            </a:r>
            <a:r>
              <a:rPr lang="ar-EG" b="1" dirty="0"/>
              <a:t>الدراسة 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524000" y="914400"/>
            <a:ext cx="59436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ar-EG" sz="3200" b="1" dirty="0"/>
              <a:t>ثانيًا :تصنيفات مختلفة للمناهج البحث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558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821282"/>
              </p:ext>
            </p:extLst>
          </p:nvPr>
        </p:nvGraphicFramePr>
        <p:xfrm>
          <a:off x="457200" y="476672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13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6492B6-78CA-4376-AB09-28A51040A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96492B6-78CA-4376-AB09-28A51040A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346DB7-C4E7-410A-9E52-951EC4AB1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2346DB7-C4E7-410A-9E52-951EC4AB1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41D03B-6CBF-4CD6-BF21-48CD4FAD6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541D03B-6CBF-4CD6-BF21-48CD4FAD6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58817F-AFDC-4FA3-9F2C-753C16453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C358817F-AFDC-4FA3-9F2C-753C16453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B5FCE-774B-4856-8848-CCFBD6446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7FB5FCE-774B-4856-8848-CCFBD6446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E5182D-49B2-4B70-B2E2-BF9E243BB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05E5182D-49B2-4B70-B2E2-BF9E243BB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93842E-59AB-4828-B854-8242A384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5D93842E-59AB-4828-B854-8242A384F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667587"/>
              </p:ext>
            </p:extLst>
          </p:nvPr>
        </p:nvGraphicFramePr>
        <p:xfrm>
          <a:off x="323528" y="476672"/>
          <a:ext cx="836327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712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6492B6-78CA-4376-AB09-28A51040A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96492B6-78CA-4376-AB09-28A51040A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346DB7-C4E7-410A-9E52-951EC4AB1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2346DB7-C4E7-410A-9E52-951EC4AB1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41D03B-6CBF-4CD6-BF21-48CD4FAD6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541D03B-6CBF-4CD6-BF21-48CD4FAD6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58817F-AFDC-4FA3-9F2C-753C16453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C358817F-AFDC-4FA3-9F2C-753C16453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B5FCE-774B-4856-8848-CCFBD6446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7FB5FCE-774B-4856-8848-CCFBD6446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E5182D-49B2-4B70-B2E2-BF9E243BB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05E5182D-49B2-4B70-B2E2-BF9E243BB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93842E-59AB-4828-B854-8242A384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5D93842E-59AB-4828-B854-8242A384F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260195"/>
              </p:ext>
            </p:extLst>
          </p:nvPr>
        </p:nvGraphicFramePr>
        <p:xfrm>
          <a:off x="467544" y="476672"/>
          <a:ext cx="821925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21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6492B6-78CA-4376-AB09-28A51040A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96492B6-78CA-4376-AB09-28A51040A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346DB7-C4E7-410A-9E52-951EC4AB1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2346DB7-C4E7-410A-9E52-951EC4AB1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41D03B-6CBF-4CD6-BF21-48CD4FAD6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541D03B-6CBF-4CD6-BF21-48CD4FAD6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58817F-AFDC-4FA3-9F2C-753C16453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C358817F-AFDC-4FA3-9F2C-753C16453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B5FCE-774B-4856-8848-CCFBD6446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7FB5FCE-774B-4856-8848-CCFBD6446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E5182D-49B2-4B70-B2E2-BF9E243BB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05E5182D-49B2-4B70-B2E2-BF9E243BB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93842E-59AB-4828-B854-8242A384F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5D93842E-59AB-4828-B854-8242A384F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97845C-E5F9-4839-A7EF-71802B7F3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A897845C-E5F9-4839-A7EF-71802B7F3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D1DE94-3500-4713-B540-864A1ABD6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23D1DE94-3500-4713-B540-864A1ABD6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977506"/>
              </p:ext>
            </p:extLst>
          </p:nvPr>
        </p:nvGraphicFramePr>
        <p:xfrm>
          <a:off x="-612576" y="476672"/>
          <a:ext cx="105131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37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6492B6-78CA-4376-AB09-28A51040A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96492B6-78CA-4376-AB09-28A51040A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346DB7-C4E7-410A-9E52-951EC4AB1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B2346DB7-C4E7-410A-9E52-951EC4AB1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41D03B-6CBF-4CD6-BF21-48CD4FAD6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541D03B-6CBF-4CD6-BF21-48CD4FAD6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A45373-D687-4C1E-B9B2-D462C425B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4BA45373-D687-4C1E-B9B2-D462C425B8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9AA27A-C728-4B6D-9B54-D2F7697CB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FD9AA27A-C728-4B6D-9B54-D2F7697CB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8AA0E4-0A3E-4B76-B9E8-606E149EA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0B8AA0E4-0A3E-4B76-B9E8-606E149EA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7A0FEB-2467-4F20-BBF2-FA923A8D6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6B7A0FEB-2467-4F20-BBF2-FA923A8D6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3DD184-1152-4A77-AFBC-C62239C39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D33DD184-1152-4A77-AFBC-C62239C390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C818DD-7DD9-481A-AE39-184F2C825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AEC818DD-7DD9-481A-AE39-184F2C825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A4CB4A-A302-4C1F-89DA-120E7F7EB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4A4CB4A-A302-4C1F-89DA-120E7F7EB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66BEC0-BF89-4669-924D-AA2AC06B2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D66BEC0-BF89-4669-924D-AA2AC06B2C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الفرق بين العلوم الاجتماعية والعلوم الطبيعية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dr.hany</dc:creator>
  <cp:lastModifiedBy>dr.hany</cp:lastModifiedBy>
  <cp:revision>6</cp:revision>
  <dcterms:created xsi:type="dcterms:W3CDTF">2006-08-16T00:00:00Z</dcterms:created>
  <dcterms:modified xsi:type="dcterms:W3CDTF">2020-03-24T20:52:06Z</dcterms:modified>
</cp:coreProperties>
</file>