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8"/>
  </p:notesMasterIdLst>
  <p:handoutMasterIdLst>
    <p:handoutMasterId r:id="rId9"/>
  </p:handoutMasterIdLst>
  <p:sldIdLst>
    <p:sldId id="350" r:id="rId2"/>
    <p:sldId id="332" r:id="rId3"/>
    <p:sldId id="337" r:id="rId4"/>
    <p:sldId id="309" r:id="rId5"/>
    <p:sldId id="351" r:id="rId6"/>
    <p:sldId id="334" r:id="rId7"/>
  </p:sldIdLst>
  <p:sldSz cx="9144000" cy="6858000" type="screen4x3"/>
  <p:notesSz cx="6800850" cy="9932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06B9A20-5D43-4FC4-AA10-B5967268BC83}">
          <p14:sldIdLst>
            <p14:sldId id="350"/>
            <p14:sldId id="332"/>
            <p14:sldId id="337"/>
            <p14:sldId id="309"/>
            <p14:sldId id="351"/>
            <p14:sldId id="334"/>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FF6699"/>
    <a:srgbClr val="FF99FF"/>
    <a:srgbClr val="FF3399"/>
    <a:srgbClr val="A892D4"/>
    <a:srgbClr val="FF7C80"/>
    <a:srgbClr val="D3FDDA"/>
    <a:srgbClr val="19973A"/>
    <a:srgbClr val="060501"/>
    <a:srgbClr val="0301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0" autoAdjust="0"/>
    <p:restoredTop sz="92832" autoAdjust="0"/>
  </p:normalViewPr>
  <p:slideViewPr>
    <p:cSldViewPr>
      <p:cViewPr varScale="1">
        <p:scale>
          <a:sx n="101" d="100"/>
          <a:sy n="101" d="100"/>
        </p:scale>
        <p:origin x="-192" y="-96"/>
      </p:cViewPr>
      <p:guideLst>
        <p:guide orient="horz" pos="2160"/>
        <p:guide pos="2880"/>
      </p:guideLst>
    </p:cSldViewPr>
  </p:slideViewPr>
  <p:outlineViewPr>
    <p:cViewPr>
      <p:scale>
        <a:sx n="33" d="100"/>
        <a:sy n="33" d="100"/>
      </p:scale>
      <p:origin x="24" y="402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72EB6C-1FEA-4BA9-A3A3-23677E918441}" type="doc">
      <dgm:prSet loTypeId="urn:microsoft.com/office/officeart/2005/8/layout/radial4" loCatId="relationship" qsTypeId="urn:microsoft.com/office/officeart/2005/8/quickstyle/simple3" qsCatId="simple" csTypeId="urn:microsoft.com/office/officeart/2005/8/colors/colorful2" csCatId="colorful" phldr="1"/>
      <dgm:spPr/>
      <dgm:t>
        <a:bodyPr/>
        <a:lstStyle/>
        <a:p>
          <a:endParaRPr lang="en-US"/>
        </a:p>
      </dgm:t>
    </dgm:pt>
    <dgm:pt modelId="{A6FF7A3C-01D9-428A-80E6-4D88C04DCC0D}">
      <dgm:prSet phldrT="[Text]"/>
      <dgm:spPr>
        <a:ln>
          <a:solidFill>
            <a:srgbClr val="FF6699"/>
          </a:solidFill>
        </a:ln>
      </dgm:spPr>
      <dgm:t>
        <a:bodyPr/>
        <a:lstStyle/>
        <a:p>
          <a:r>
            <a:rPr lang="ar-EG" b="1" dirty="0"/>
            <a:t>عناصر المحاضرة </a:t>
          </a:r>
          <a:endParaRPr lang="en-US" b="1" dirty="0"/>
        </a:p>
      </dgm:t>
    </dgm:pt>
    <dgm:pt modelId="{9D04776C-28D1-4EC6-84F7-59F5778C5D90}" type="parTrans" cxnId="{C3CD0396-D873-4223-AFFA-E7DA0176F4DB}">
      <dgm:prSet/>
      <dgm:spPr/>
      <dgm:t>
        <a:bodyPr/>
        <a:lstStyle/>
        <a:p>
          <a:endParaRPr lang="en-US"/>
        </a:p>
      </dgm:t>
    </dgm:pt>
    <dgm:pt modelId="{4F44FBCB-54A9-4C5B-AF5E-7B1B4F8F214E}" type="sibTrans" cxnId="{C3CD0396-D873-4223-AFFA-E7DA0176F4DB}">
      <dgm:prSet/>
      <dgm:spPr/>
      <dgm:t>
        <a:bodyPr/>
        <a:lstStyle/>
        <a:p>
          <a:endParaRPr lang="en-US"/>
        </a:p>
      </dgm:t>
    </dgm:pt>
    <dgm:pt modelId="{58D10DD1-FAB8-482A-86A5-4089D2007331}">
      <dgm:prSet/>
      <dgm:spPr/>
      <dgm:t>
        <a:bodyPr/>
        <a:lstStyle/>
        <a:p>
          <a:pPr rtl="1"/>
          <a:r>
            <a:rPr lang="ar-EG" b="1" dirty="0"/>
            <a:t>اختيار الاسلوب الاحصائى للبحث </a:t>
          </a:r>
          <a:endParaRPr lang="en-US" b="1" dirty="0"/>
        </a:p>
      </dgm:t>
    </dgm:pt>
    <dgm:pt modelId="{9E94BED4-7006-4ADF-B5E5-1A50AFB4D63A}" type="parTrans" cxnId="{C55D6365-BF65-443A-A79E-994F27188046}">
      <dgm:prSet/>
      <dgm:spPr/>
      <dgm:t>
        <a:bodyPr/>
        <a:lstStyle/>
        <a:p>
          <a:endParaRPr lang="en-US"/>
        </a:p>
      </dgm:t>
    </dgm:pt>
    <dgm:pt modelId="{8BCD6342-2C79-48E8-A7E2-E1D4291646CD}" type="sibTrans" cxnId="{C55D6365-BF65-443A-A79E-994F27188046}">
      <dgm:prSet/>
      <dgm:spPr/>
      <dgm:t>
        <a:bodyPr/>
        <a:lstStyle/>
        <a:p>
          <a:endParaRPr lang="en-US"/>
        </a:p>
      </dgm:t>
    </dgm:pt>
    <dgm:pt modelId="{C855CE8F-E08B-4572-AFCE-CA866F3BEDA9}">
      <dgm:prSet/>
      <dgm:spPr/>
      <dgm:t>
        <a:bodyPr/>
        <a:lstStyle/>
        <a:p>
          <a:r>
            <a:rPr lang="ar-EG" b="1" dirty="0"/>
            <a:t>كتابة ورقة بحث</a:t>
          </a:r>
          <a:endParaRPr lang="en-US" b="1" dirty="0"/>
        </a:p>
      </dgm:t>
    </dgm:pt>
    <dgm:pt modelId="{DE4C1977-EDA8-4022-A860-C9DA1E1E2801}" type="parTrans" cxnId="{3FD20EBD-0D00-4806-8493-0C8C79DC0DBB}">
      <dgm:prSet/>
      <dgm:spPr/>
      <dgm:t>
        <a:bodyPr/>
        <a:lstStyle/>
        <a:p>
          <a:endParaRPr lang="en-US"/>
        </a:p>
      </dgm:t>
    </dgm:pt>
    <dgm:pt modelId="{A60D5D9E-4AB0-4C09-AF1C-73011E290939}" type="sibTrans" cxnId="{3FD20EBD-0D00-4806-8493-0C8C79DC0DBB}">
      <dgm:prSet/>
      <dgm:spPr/>
      <dgm:t>
        <a:bodyPr/>
        <a:lstStyle/>
        <a:p>
          <a:endParaRPr lang="en-US"/>
        </a:p>
      </dgm:t>
    </dgm:pt>
    <dgm:pt modelId="{2A0A925E-BCFA-47BD-A71E-2FCFAA20557F}">
      <dgm:prSet/>
      <dgm:spPr/>
      <dgm:t>
        <a:bodyPr/>
        <a:lstStyle/>
        <a:p>
          <a:pPr algn="ctr"/>
          <a:r>
            <a:rPr lang="ar-EG" b="1" dirty="0"/>
            <a:t>أدوات جمع البيانات</a:t>
          </a:r>
          <a:endParaRPr lang="en-US" b="1" dirty="0"/>
        </a:p>
      </dgm:t>
    </dgm:pt>
    <dgm:pt modelId="{DFE571DA-539E-42D5-90C7-449EC6540A3A}" type="parTrans" cxnId="{710637E9-6153-4B1C-AAC2-E824F740B7B2}">
      <dgm:prSet/>
      <dgm:spPr/>
      <dgm:t>
        <a:bodyPr/>
        <a:lstStyle/>
        <a:p>
          <a:endParaRPr lang="en-US"/>
        </a:p>
      </dgm:t>
    </dgm:pt>
    <dgm:pt modelId="{72486C47-0F70-4ACA-8CC1-8E276D16EB90}" type="sibTrans" cxnId="{710637E9-6153-4B1C-AAC2-E824F740B7B2}">
      <dgm:prSet/>
      <dgm:spPr/>
      <dgm:t>
        <a:bodyPr/>
        <a:lstStyle/>
        <a:p>
          <a:endParaRPr lang="en-US"/>
        </a:p>
      </dgm:t>
    </dgm:pt>
    <dgm:pt modelId="{6FE5FF59-D00A-4E31-9FAF-E02348580E0C}">
      <dgm:prSet/>
      <dgm:spPr/>
      <dgm:t>
        <a:bodyPr/>
        <a:lstStyle/>
        <a:p>
          <a:r>
            <a:rPr lang="ar-EG" b="1" dirty="0"/>
            <a:t>تصنيفات مختلفة لمناهج البحث   </a:t>
          </a:r>
          <a:endParaRPr lang="en-US" b="1" dirty="0"/>
        </a:p>
      </dgm:t>
    </dgm:pt>
    <dgm:pt modelId="{D0EFEBD7-1A63-4A38-9CBD-BC3E5FD7F5CA}" type="parTrans" cxnId="{EA7731FE-99C2-4DE5-8705-7D549BF7E0A6}">
      <dgm:prSet/>
      <dgm:spPr/>
      <dgm:t>
        <a:bodyPr/>
        <a:lstStyle/>
        <a:p>
          <a:pPr rtl="1"/>
          <a:endParaRPr lang="ar-EG"/>
        </a:p>
      </dgm:t>
    </dgm:pt>
    <dgm:pt modelId="{D1D0CC63-417C-47F7-B348-971CFB3A514B}" type="sibTrans" cxnId="{EA7731FE-99C2-4DE5-8705-7D549BF7E0A6}">
      <dgm:prSet/>
      <dgm:spPr/>
      <dgm:t>
        <a:bodyPr/>
        <a:lstStyle/>
        <a:p>
          <a:pPr rtl="1"/>
          <a:endParaRPr lang="ar-EG"/>
        </a:p>
      </dgm:t>
    </dgm:pt>
    <dgm:pt modelId="{EFD7B9B4-B363-4CC6-86E4-3F4BDF4C4563}">
      <dgm:prSet/>
      <dgm:spPr/>
      <dgm:t>
        <a:bodyPr/>
        <a:lstStyle/>
        <a:p>
          <a:r>
            <a:rPr lang="ar-EG" b="1" dirty="0"/>
            <a:t>المفاهيم والمبادىء الأساسية للبحث العلمى </a:t>
          </a:r>
          <a:endParaRPr lang="en-US" b="1" dirty="0"/>
        </a:p>
      </dgm:t>
    </dgm:pt>
    <dgm:pt modelId="{1F6DF3D5-A747-4157-837B-BE0986E8B085}" type="parTrans" cxnId="{E9D57E24-9B5B-4CE8-84C4-ADF0041BC08D}">
      <dgm:prSet/>
      <dgm:spPr/>
      <dgm:t>
        <a:bodyPr/>
        <a:lstStyle/>
        <a:p>
          <a:pPr rtl="1"/>
          <a:endParaRPr lang="ar-EG"/>
        </a:p>
      </dgm:t>
    </dgm:pt>
    <dgm:pt modelId="{F265A1FE-4A13-4FE9-9200-6FA885F5A6D2}" type="sibTrans" cxnId="{E9D57E24-9B5B-4CE8-84C4-ADF0041BC08D}">
      <dgm:prSet/>
      <dgm:spPr/>
      <dgm:t>
        <a:bodyPr/>
        <a:lstStyle/>
        <a:p>
          <a:pPr rtl="1"/>
          <a:endParaRPr lang="ar-EG"/>
        </a:p>
      </dgm:t>
    </dgm:pt>
    <dgm:pt modelId="{1560583B-54AE-4AE6-A3E1-DD79443433B7}" type="pres">
      <dgm:prSet presAssocID="{9272EB6C-1FEA-4BA9-A3A3-23677E918441}" presName="cycle" presStyleCnt="0">
        <dgm:presLayoutVars>
          <dgm:chMax val="1"/>
          <dgm:dir/>
          <dgm:animLvl val="ctr"/>
          <dgm:resizeHandles val="exact"/>
        </dgm:presLayoutVars>
      </dgm:prSet>
      <dgm:spPr/>
      <dgm:t>
        <a:bodyPr/>
        <a:lstStyle/>
        <a:p>
          <a:pPr rtl="1"/>
          <a:endParaRPr lang="ar-EG"/>
        </a:p>
      </dgm:t>
    </dgm:pt>
    <dgm:pt modelId="{21CB4D14-0F9C-4A88-8E1F-686746AC011C}" type="pres">
      <dgm:prSet presAssocID="{A6FF7A3C-01D9-428A-80E6-4D88C04DCC0D}" presName="centerShape" presStyleLbl="node0" presStyleIdx="0" presStyleCnt="1" custLinFactNeighborX="915" custLinFactNeighborY="5126"/>
      <dgm:spPr/>
      <dgm:t>
        <a:bodyPr/>
        <a:lstStyle/>
        <a:p>
          <a:pPr rtl="1"/>
          <a:endParaRPr lang="ar-EG"/>
        </a:p>
      </dgm:t>
    </dgm:pt>
    <dgm:pt modelId="{E7516A1A-752C-4571-9270-43CB8017076E}" type="pres">
      <dgm:prSet presAssocID="{9E94BED4-7006-4ADF-B5E5-1A50AFB4D63A}" presName="parTrans" presStyleLbl="bgSibTrans2D1" presStyleIdx="0" presStyleCnt="5"/>
      <dgm:spPr/>
      <dgm:t>
        <a:bodyPr/>
        <a:lstStyle/>
        <a:p>
          <a:pPr rtl="1"/>
          <a:endParaRPr lang="ar-EG"/>
        </a:p>
      </dgm:t>
    </dgm:pt>
    <dgm:pt modelId="{E68B8A3B-14CE-4A18-997B-8863B3EA60E2}" type="pres">
      <dgm:prSet presAssocID="{58D10DD1-FAB8-482A-86A5-4089D2007331}" presName="node" presStyleLbl="node1" presStyleIdx="0" presStyleCnt="5">
        <dgm:presLayoutVars>
          <dgm:bulletEnabled val="1"/>
        </dgm:presLayoutVars>
      </dgm:prSet>
      <dgm:spPr/>
      <dgm:t>
        <a:bodyPr/>
        <a:lstStyle/>
        <a:p>
          <a:pPr rtl="1"/>
          <a:endParaRPr lang="ar-EG"/>
        </a:p>
      </dgm:t>
    </dgm:pt>
    <dgm:pt modelId="{DBB77311-42B9-44EE-812B-4D0F3A5D9379}" type="pres">
      <dgm:prSet presAssocID="{DE4C1977-EDA8-4022-A860-C9DA1E1E2801}" presName="parTrans" presStyleLbl="bgSibTrans2D1" presStyleIdx="1" presStyleCnt="5" custScaleX="76628" custLinFactNeighborX="-997" custLinFactNeighborY="31403"/>
      <dgm:spPr/>
      <dgm:t>
        <a:bodyPr/>
        <a:lstStyle/>
        <a:p>
          <a:pPr rtl="1"/>
          <a:endParaRPr lang="ar-EG"/>
        </a:p>
      </dgm:t>
    </dgm:pt>
    <dgm:pt modelId="{E80D076A-4600-47AA-A593-A678409FA7C1}" type="pres">
      <dgm:prSet presAssocID="{C855CE8F-E08B-4572-AFCE-CA866F3BEDA9}" presName="node" presStyleLbl="node1" presStyleIdx="1" presStyleCnt="5">
        <dgm:presLayoutVars>
          <dgm:bulletEnabled val="1"/>
        </dgm:presLayoutVars>
      </dgm:prSet>
      <dgm:spPr/>
      <dgm:t>
        <a:bodyPr/>
        <a:lstStyle/>
        <a:p>
          <a:pPr rtl="1"/>
          <a:endParaRPr lang="ar-EG"/>
        </a:p>
      </dgm:t>
    </dgm:pt>
    <dgm:pt modelId="{2E9700BA-D291-4F10-A22A-58212867EAE6}" type="pres">
      <dgm:prSet presAssocID="{DFE571DA-539E-42D5-90C7-449EC6540A3A}" presName="parTrans" presStyleLbl="bgSibTrans2D1" presStyleIdx="2" presStyleCnt="5"/>
      <dgm:spPr/>
      <dgm:t>
        <a:bodyPr/>
        <a:lstStyle/>
        <a:p>
          <a:pPr rtl="1"/>
          <a:endParaRPr lang="ar-EG"/>
        </a:p>
      </dgm:t>
    </dgm:pt>
    <dgm:pt modelId="{E2A40B65-1F6A-4EC1-A5BA-77FF5E0DBB51}" type="pres">
      <dgm:prSet presAssocID="{2A0A925E-BCFA-47BD-A71E-2FCFAA20557F}" presName="node" presStyleLbl="node1" presStyleIdx="2" presStyleCnt="5">
        <dgm:presLayoutVars>
          <dgm:bulletEnabled val="1"/>
        </dgm:presLayoutVars>
      </dgm:prSet>
      <dgm:spPr/>
      <dgm:t>
        <a:bodyPr/>
        <a:lstStyle/>
        <a:p>
          <a:pPr rtl="1"/>
          <a:endParaRPr lang="ar-EG"/>
        </a:p>
      </dgm:t>
    </dgm:pt>
    <dgm:pt modelId="{F4B5F7DE-D447-4696-8BC4-346ADD0E0B0D}" type="pres">
      <dgm:prSet presAssocID="{D0EFEBD7-1A63-4A38-9CBD-BC3E5FD7F5CA}" presName="parTrans" presStyleLbl="bgSibTrans2D1" presStyleIdx="3" presStyleCnt="5"/>
      <dgm:spPr/>
      <dgm:t>
        <a:bodyPr/>
        <a:lstStyle/>
        <a:p>
          <a:pPr rtl="1"/>
          <a:endParaRPr lang="ar-EG"/>
        </a:p>
      </dgm:t>
    </dgm:pt>
    <dgm:pt modelId="{A729B798-E580-45CB-832C-E2EA81ABC769}" type="pres">
      <dgm:prSet presAssocID="{6FE5FF59-D00A-4E31-9FAF-E02348580E0C}" presName="node" presStyleLbl="node1" presStyleIdx="3" presStyleCnt="5">
        <dgm:presLayoutVars>
          <dgm:bulletEnabled val="1"/>
        </dgm:presLayoutVars>
      </dgm:prSet>
      <dgm:spPr/>
      <dgm:t>
        <a:bodyPr/>
        <a:lstStyle/>
        <a:p>
          <a:pPr rtl="1"/>
          <a:endParaRPr lang="ar-EG"/>
        </a:p>
      </dgm:t>
    </dgm:pt>
    <dgm:pt modelId="{1998838B-D869-4A96-BBA5-40A1C37183BE}" type="pres">
      <dgm:prSet presAssocID="{1F6DF3D5-A747-4157-837B-BE0986E8B085}" presName="parTrans" presStyleLbl="bgSibTrans2D1" presStyleIdx="4" presStyleCnt="5"/>
      <dgm:spPr/>
      <dgm:t>
        <a:bodyPr/>
        <a:lstStyle/>
        <a:p>
          <a:pPr rtl="1"/>
          <a:endParaRPr lang="ar-EG"/>
        </a:p>
      </dgm:t>
    </dgm:pt>
    <dgm:pt modelId="{82251F6F-C4AB-4AA1-B639-AE5D010057AD}" type="pres">
      <dgm:prSet presAssocID="{EFD7B9B4-B363-4CC6-86E4-3F4BDF4C4563}" presName="node" presStyleLbl="node1" presStyleIdx="4" presStyleCnt="5">
        <dgm:presLayoutVars>
          <dgm:bulletEnabled val="1"/>
        </dgm:presLayoutVars>
      </dgm:prSet>
      <dgm:spPr/>
      <dgm:t>
        <a:bodyPr/>
        <a:lstStyle/>
        <a:p>
          <a:pPr rtl="1"/>
          <a:endParaRPr lang="ar-EG"/>
        </a:p>
      </dgm:t>
    </dgm:pt>
  </dgm:ptLst>
  <dgm:cxnLst>
    <dgm:cxn modelId="{258DBD1D-E070-4730-AA89-B4B0B9A07E19}" type="presOf" srcId="{D0EFEBD7-1A63-4A38-9CBD-BC3E5FD7F5CA}" destId="{F4B5F7DE-D447-4696-8BC4-346ADD0E0B0D}" srcOrd="0" destOrd="0" presId="urn:microsoft.com/office/officeart/2005/8/layout/radial4"/>
    <dgm:cxn modelId="{C3CD0396-D873-4223-AFFA-E7DA0176F4DB}" srcId="{9272EB6C-1FEA-4BA9-A3A3-23677E918441}" destId="{A6FF7A3C-01D9-428A-80E6-4D88C04DCC0D}" srcOrd="0" destOrd="0" parTransId="{9D04776C-28D1-4EC6-84F7-59F5778C5D90}" sibTransId="{4F44FBCB-54A9-4C5B-AF5E-7B1B4F8F214E}"/>
    <dgm:cxn modelId="{EA7731FE-99C2-4DE5-8705-7D549BF7E0A6}" srcId="{A6FF7A3C-01D9-428A-80E6-4D88C04DCC0D}" destId="{6FE5FF59-D00A-4E31-9FAF-E02348580E0C}" srcOrd="3" destOrd="0" parTransId="{D0EFEBD7-1A63-4A38-9CBD-BC3E5FD7F5CA}" sibTransId="{D1D0CC63-417C-47F7-B348-971CFB3A514B}"/>
    <dgm:cxn modelId="{38E972B7-881F-4B5A-B247-1D89E40AF694}" type="presOf" srcId="{C855CE8F-E08B-4572-AFCE-CA866F3BEDA9}" destId="{E80D076A-4600-47AA-A593-A678409FA7C1}" srcOrd="0" destOrd="0" presId="urn:microsoft.com/office/officeart/2005/8/layout/radial4"/>
    <dgm:cxn modelId="{F173BC33-0755-48DB-BC83-035F378DA3E0}" type="presOf" srcId="{A6FF7A3C-01D9-428A-80E6-4D88C04DCC0D}" destId="{21CB4D14-0F9C-4A88-8E1F-686746AC011C}" srcOrd="0" destOrd="0" presId="urn:microsoft.com/office/officeart/2005/8/layout/radial4"/>
    <dgm:cxn modelId="{8839242B-CD59-4683-AEE8-91F35089E292}" type="presOf" srcId="{EFD7B9B4-B363-4CC6-86E4-3F4BDF4C4563}" destId="{82251F6F-C4AB-4AA1-B639-AE5D010057AD}" srcOrd="0" destOrd="0" presId="urn:microsoft.com/office/officeart/2005/8/layout/radial4"/>
    <dgm:cxn modelId="{710637E9-6153-4B1C-AAC2-E824F740B7B2}" srcId="{A6FF7A3C-01D9-428A-80E6-4D88C04DCC0D}" destId="{2A0A925E-BCFA-47BD-A71E-2FCFAA20557F}" srcOrd="2" destOrd="0" parTransId="{DFE571DA-539E-42D5-90C7-449EC6540A3A}" sibTransId="{72486C47-0F70-4ACA-8CC1-8E276D16EB90}"/>
    <dgm:cxn modelId="{F68D5023-04D1-4028-B055-14834D7CEC51}" type="presOf" srcId="{9E94BED4-7006-4ADF-B5E5-1A50AFB4D63A}" destId="{E7516A1A-752C-4571-9270-43CB8017076E}" srcOrd="0" destOrd="0" presId="urn:microsoft.com/office/officeart/2005/8/layout/radial4"/>
    <dgm:cxn modelId="{E9D57E24-9B5B-4CE8-84C4-ADF0041BC08D}" srcId="{A6FF7A3C-01D9-428A-80E6-4D88C04DCC0D}" destId="{EFD7B9B4-B363-4CC6-86E4-3F4BDF4C4563}" srcOrd="4" destOrd="0" parTransId="{1F6DF3D5-A747-4157-837B-BE0986E8B085}" sibTransId="{F265A1FE-4A13-4FE9-9200-6FA885F5A6D2}"/>
    <dgm:cxn modelId="{3FD20EBD-0D00-4806-8493-0C8C79DC0DBB}" srcId="{A6FF7A3C-01D9-428A-80E6-4D88C04DCC0D}" destId="{C855CE8F-E08B-4572-AFCE-CA866F3BEDA9}" srcOrd="1" destOrd="0" parTransId="{DE4C1977-EDA8-4022-A860-C9DA1E1E2801}" sibTransId="{A60D5D9E-4AB0-4C09-AF1C-73011E290939}"/>
    <dgm:cxn modelId="{2EB53B83-71D9-4EAC-81CF-1F43A954E2F7}" type="presOf" srcId="{DFE571DA-539E-42D5-90C7-449EC6540A3A}" destId="{2E9700BA-D291-4F10-A22A-58212867EAE6}" srcOrd="0" destOrd="0" presId="urn:microsoft.com/office/officeart/2005/8/layout/radial4"/>
    <dgm:cxn modelId="{D7C2E534-68FC-4015-BA8A-2B132BFFD7EA}" type="presOf" srcId="{6FE5FF59-D00A-4E31-9FAF-E02348580E0C}" destId="{A729B798-E580-45CB-832C-E2EA81ABC769}" srcOrd="0" destOrd="0" presId="urn:microsoft.com/office/officeart/2005/8/layout/radial4"/>
    <dgm:cxn modelId="{231B1D00-FA48-4B65-BD5A-2A07B4D5055C}" type="presOf" srcId="{58D10DD1-FAB8-482A-86A5-4089D2007331}" destId="{E68B8A3B-14CE-4A18-997B-8863B3EA60E2}" srcOrd="0" destOrd="0" presId="urn:microsoft.com/office/officeart/2005/8/layout/radial4"/>
    <dgm:cxn modelId="{EB1BECD1-8E01-4193-A06B-2780D1C492B3}" type="presOf" srcId="{1F6DF3D5-A747-4157-837B-BE0986E8B085}" destId="{1998838B-D869-4A96-BBA5-40A1C37183BE}" srcOrd="0" destOrd="0" presId="urn:microsoft.com/office/officeart/2005/8/layout/radial4"/>
    <dgm:cxn modelId="{C55D6365-BF65-443A-A79E-994F27188046}" srcId="{A6FF7A3C-01D9-428A-80E6-4D88C04DCC0D}" destId="{58D10DD1-FAB8-482A-86A5-4089D2007331}" srcOrd="0" destOrd="0" parTransId="{9E94BED4-7006-4ADF-B5E5-1A50AFB4D63A}" sibTransId="{8BCD6342-2C79-48E8-A7E2-E1D4291646CD}"/>
    <dgm:cxn modelId="{F99F3A5B-E4A7-455E-86E7-3DD478CEEF2F}" type="presOf" srcId="{2A0A925E-BCFA-47BD-A71E-2FCFAA20557F}" destId="{E2A40B65-1F6A-4EC1-A5BA-77FF5E0DBB51}" srcOrd="0" destOrd="0" presId="urn:microsoft.com/office/officeart/2005/8/layout/radial4"/>
    <dgm:cxn modelId="{CC2D6CF5-6348-4C8B-9F27-E175414D59D5}" type="presOf" srcId="{DE4C1977-EDA8-4022-A860-C9DA1E1E2801}" destId="{DBB77311-42B9-44EE-812B-4D0F3A5D9379}" srcOrd="0" destOrd="0" presId="urn:microsoft.com/office/officeart/2005/8/layout/radial4"/>
    <dgm:cxn modelId="{B7604792-378A-4D70-AB13-7BFD03896F37}" type="presOf" srcId="{9272EB6C-1FEA-4BA9-A3A3-23677E918441}" destId="{1560583B-54AE-4AE6-A3E1-DD79443433B7}" srcOrd="0" destOrd="0" presId="urn:microsoft.com/office/officeart/2005/8/layout/radial4"/>
    <dgm:cxn modelId="{D65DFD9E-FDB0-46B1-B817-183F43CEB3DB}" type="presParOf" srcId="{1560583B-54AE-4AE6-A3E1-DD79443433B7}" destId="{21CB4D14-0F9C-4A88-8E1F-686746AC011C}" srcOrd="0" destOrd="0" presId="urn:microsoft.com/office/officeart/2005/8/layout/radial4"/>
    <dgm:cxn modelId="{EDE2C775-FA60-4E72-ABC3-0E69A6F59041}" type="presParOf" srcId="{1560583B-54AE-4AE6-A3E1-DD79443433B7}" destId="{E7516A1A-752C-4571-9270-43CB8017076E}" srcOrd="1" destOrd="0" presId="urn:microsoft.com/office/officeart/2005/8/layout/radial4"/>
    <dgm:cxn modelId="{E890C452-0EFC-49A4-A526-72BEDEBE982D}" type="presParOf" srcId="{1560583B-54AE-4AE6-A3E1-DD79443433B7}" destId="{E68B8A3B-14CE-4A18-997B-8863B3EA60E2}" srcOrd="2" destOrd="0" presId="urn:microsoft.com/office/officeart/2005/8/layout/radial4"/>
    <dgm:cxn modelId="{F5E4EBBE-7727-4A08-AD8E-0C5984C66166}" type="presParOf" srcId="{1560583B-54AE-4AE6-A3E1-DD79443433B7}" destId="{DBB77311-42B9-44EE-812B-4D0F3A5D9379}" srcOrd="3" destOrd="0" presId="urn:microsoft.com/office/officeart/2005/8/layout/radial4"/>
    <dgm:cxn modelId="{18F58472-4482-4B3F-9607-FF00F8B0C35E}" type="presParOf" srcId="{1560583B-54AE-4AE6-A3E1-DD79443433B7}" destId="{E80D076A-4600-47AA-A593-A678409FA7C1}" srcOrd="4" destOrd="0" presId="urn:microsoft.com/office/officeart/2005/8/layout/radial4"/>
    <dgm:cxn modelId="{AC642D13-B604-4E99-98E1-A9EAAFE02277}" type="presParOf" srcId="{1560583B-54AE-4AE6-A3E1-DD79443433B7}" destId="{2E9700BA-D291-4F10-A22A-58212867EAE6}" srcOrd="5" destOrd="0" presId="urn:microsoft.com/office/officeart/2005/8/layout/radial4"/>
    <dgm:cxn modelId="{13D4A606-BB32-4876-A833-8A6FA845D96F}" type="presParOf" srcId="{1560583B-54AE-4AE6-A3E1-DD79443433B7}" destId="{E2A40B65-1F6A-4EC1-A5BA-77FF5E0DBB51}" srcOrd="6" destOrd="0" presId="urn:microsoft.com/office/officeart/2005/8/layout/radial4"/>
    <dgm:cxn modelId="{0F2DF4CC-F95B-45E3-A95A-DD7B7434A4D8}" type="presParOf" srcId="{1560583B-54AE-4AE6-A3E1-DD79443433B7}" destId="{F4B5F7DE-D447-4696-8BC4-346ADD0E0B0D}" srcOrd="7" destOrd="0" presId="urn:microsoft.com/office/officeart/2005/8/layout/radial4"/>
    <dgm:cxn modelId="{7724C224-1E25-4003-9A17-648A79719913}" type="presParOf" srcId="{1560583B-54AE-4AE6-A3E1-DD79443433B7}" destId="{A729B798-E580-45CB-832C-E2EA81ABC769}" srcOrd="8" destOrd="0" presId="urn:microsoft.com/office/officeart/2005/8/layout/radial4"/>
    <dgm:cxn modelId="{908344E5-134E-474B-8792-0DE23B483A57}" type="presParOf" srcId="{1560583B-54AE-4AE6-A3E1-DD79443433B7}" destId="{1998838B-D869-4A96-BBA5-40A1C37183BE}" srcOrd="9" destOrd="0" presId="urn:microsoft.com/office/officeart/2005/8/layout/radial4"/>
    <dgm:cxn modelId="{52E59934-7327-4B4E-B8F9-4BBB1AF01B76}" type="presParOf" srcId="{1560583B-54AE-4AE6-A3E1-DD79443433B7}" destId="{82251F6F-C4AB-4AA1-B639-AE5D010057AD}"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EEF0CD-8D75-4E8E-A23C-E81478D4A538}" type="doc">
      <dgm:prSet loTypeId="urn:microsoft.com/office/officeart/2005/8/layout/vList3#1" loCatId="list" qsTypeId="urn:microsoft.com/office/officeart/2005/8/quickstyle/simple1" qsCatId="simple" csTypeId="urn:microsoft.com/office/officeart/2005/8/colors/accent0_1" csCatId="mainScheme" phldr="1"/>
      <dgm:spPr/>
      <dgm:t>
        <a:bodyPr/>
        <a:lstStyle/>
        <a:p>
          <a:endParaRPr lang="en-US"/>
        </a:p>
      </dgm:t>
    </dgm:pt>
    <dgm:pt modelId="{2E93ECBC-3343-4886-B898-0044C5BDAF34}">
      <dgm:prSet phldrT="[Text]"/>
      <dgm:spPr/>
      <dgm:t>
        <a:bodyPr/>
        <a:lstStyle/>
        <a:p>
          <a:r>
            <a:rPr lang="ar-EG" b="1" dirty="0"/>
            <a:t>1- الشعور بالمشكلة وتحديدها </a:t>
          </a:r>
          <a:endParaRPr lang="en-US" b="1" dirty="0"/>
        </a:p>
      </dgm:t>
    </dgm:pt>
    <dgm:pt modelId="{8CC4BD10-5D9A-41AD-9787-F744F5142F9A}" type="parTrans" cxnId="{57E3C09E-14FF-49FC-BB42-81AF12715CCC}">
      <dgm:prSet/>
      <dgm:spPr/>
      <dgm:t>
        <a:bodyPr/>
        <a:lstStyle/>
        <a:p>
          <a:endParaRPr lang="en-US"/>
        </a:p>
      </dgm:t>
    </dgm:pt>
    <dgm:pt modelId="{C5262F75-8C98-4A6E-B856-05C04E11362F}" type="sibTrans" cxnId="{57E3C09E-14FF-49FC-BB42-81AF12715CCC}">
      <dgm:prSet/>
      <dgm:spPr/>
      <dgm:t>
        <a:bodyPr/>
        <a:lstStyle/>
        <a:p>
          <a:endParaRPr lang="en-US"/>
        </a:p>
      </dgm:t>
    </dgm:pt>
    <dgm:pt modelId="{310D2669-1D6C-450F-84A5-318461551F50}">
      <dgm:prSet phldrT="[Text]"/>
      <dgm:spPr/>
      <dgm:t>
        <a:bodyPr/>
        <a:lstStyle/>
        <a:p>
          <a:r>
            <a:rPr lang="ar-EG" b="1" dirty="0"/>
            <a:t>4- اختبار الفروض عمليا (التجريب)</a:t>
          </a:r>
          <a:endParaRPr lang="en-US" b="1" dirty="0"/>
        </a:p>
      </dgm:t>
    </dgm:pt>
    <dgm:pt modelId="{7130DF80-CA97-479A-96BD-A37F422F42E9}" type="parTrans" cxnId="{28BA40C3-34A8-4904-95B5-1155DF492F28}">
      <dgm:prSet/>
      <dgm:spPr/>
      <dgm:t>
        <a:bodyPr/>
        <a:lstStyle/>
        <a:p>
          <a:endParaRPr lang="en-US"/>
        </a:p>
      </dgm:t>
    </dgm:pt>
    <dgm:pt modelId="{BE55EB83-16C5-4E96-9B27-50B12967F761}" type="sibTrans" cxnId="{28BA40C3-34A8-4904-95B5-1155DF492F28}">
      <dgm:prSet/>
      <dgm:spPr/>
      <dgm:t>
        <a:bodyPr/>
        <a:lstStyle/>
        <a:p>
          <a:endParaRPr lang="en-US"/>
        </a:p>
      </dgm:t>
    </dgm:pt>
    <dgm:pt modelId="{6391BFD5-87D6-4A7B-B8CF-BC14C5314672}">
      <dgm:prSet phldrT="[Text]"/>
      <dgm:spPr/>
      <dgm:t>
        <a:bodyPr/>
        <a:lstStyle/>
        <a:p>
          <a:r>
            <a:rPr lang="ar-EG" b="1" dirty="0"/>
            <a:t>2- جمع البيانات المتعلقة بالمشكلة </a:t>
          </a:r>
          <a:endParaRPr lang="en-US" b="1" dirty="0"/>
        </a:p>
      </dgm:t>
    </dgm:pt>
    <dgm:pt modelId="{8A7583DD-3C2D-4DFB-AE40-B2A3441574C4}" type="parTrans" cxnId="{B6D6458A-5ADB-4266-9BF5-81E8232CBEF4}">
      <dgm:prSet/>
      <dgm:spPr/>
      <dgm:t>
        <a:bodyPr/>
        <a:lstStyle/>
        <a:p>
          <a:endParaRPr lang="en-US"/>
        </a:p>
      </dgm:t>
    </dgm:pt>
    <dgm:pt modelId="{D989F9A1-CFF7-467D-B28B-01C0E15F072D}" type="sibTrans" cxnId="{B6D6458A-5ADB-4266-9BF5-81E8232CBEF4}">
      <dgm:prSet/>
      <dgm:spPr/>
      <dgm:t>
        <a:bodyPr/>
        <a:lstStyle/>
        <a:p>
          <a:endParaRPr lang="en-US"/>
        </a:p>
      </dgm:t>
    </dgm:pt>
    <dgm:pt modelId="{FEAF8EEE-6114-4D17-9536-DD87EA5407E9}">
      <dgm:prSet phldrT="[Text]"/>
      <dgm:spPr/>
      <dgm:t>
        <a:bodyPr/>
        <a:lstStyle/>
        <a:p>
          <a:r>
            <a:rPr lang="ar-EG" b="1" dirty="0"/>
            <a:t>5- الحل والاستنتاج </a:t>
          </a:r>
          <a:endParaRPr lang="en-US" b="1" dirty="0"/>
        </a:p>
      </dgm:t>
    </dgm:pt>
    <dgm:pt modelId="{700CE1A5-5990-4148-8F67-3B93D8D3C65A}" type="parTrans" cxnId="{EE2FF474-BC7C-4DDD-856D-1E738DD00085}">
      <dgm:prSet/>
      <dgm:spPr/>
      <dgm:t>
        <a:bodyPr/>
        <a:lstStyle/>
        <a:p>
          <a:endParaRPr lang="en-US"/>
        </a:p>
      </dgm:t>
    </dgm:pt>
    <dgm:pt modelId="{C2D855C2-74E0-4D73-B6A9-52F0F99D1A29}" type="sibTrans" cxnId="{EE2FF474-BC7C-4DDD-856D-1E738DD00085}">
      <dgm:prSet/>
      <dgm:spPr/>
      <dgm:t>
        <a:bodyPr/>
        <a:lstStyle/>
        <a:p>
          <a:endParaRPr lang="en-US"/>
        </a:p>
      </dgm:t>
    </dgm:pt>
    <dgm:pt modelId="{F2670E56-680E-4B05-8C97-3457DBAC1D12}">
      <dgm:prSet phldrT="[Text]"/>
      <dgm:spPr/>
      <dgm:t>
        <a:bodyPr/>
        <a:lstStyle/>
        <a:p>
          <a:r>
            <a:rPr lang="ar-EG" b="1" dirty="0"/>
            <a:t>3- فرض الفروض(اقتراح حلول للمشكلة) </a:t>
          </a:r>
          <a:endParaRPr lang="en-US" b="1" dirty="0"/>
        </a:p>
      </dgm:t>
    </dgm:pt>
    <dgm:pt modelId="{7A65DA1C-A7DD-4AA2-9423-F357605D6579}" type="sibTrans" cxnId="{BF6E7938-B8CC-4539-8934-B2DAAA52B4F4}">
      <dgm:prSet/>
      <dgm:spPr/>
      <dgm:t>
        <a:bodyPr/>
        <a:lstStyle/>
        <a:p>
          <a:endParaRPr lang="en-US"/>
        </a:p>
      </dgm:t>
    </dgm:pt>
    <dgm:pt modelId="{C71DDE6B-D8E0-4891-B593-6BAA2980FECC}" type="parTrans" cxnId="{BF6E7938-B8CC-4539-8934-B2DAAA52B4F4}">
      <dgm:prSet/>
      <dgm:spPr/>
      <dgm:t>
        <a:bodyPr/>
        <a:lstStyle/>
        <a:p>
          <a:endParaRPr lang="en-US"/>
        </a:p>
      </dgm:t>
    </dgm:pt>
    <dgm:pt modelId="{4C46D6C6-E08C-4633-A862-546EFE20794F}">
      <dgm:prSet phldrT="[Text]"/>
      <dgm:spPr/>
      <dgm:t>
        <a:bodyPr/>
        <a:lstStyle/>
        <a:p>
          <a:r>
            <a:rPr lang="ar-EG" b="1" dirty="0"/>
            <a:t>6-</a:t>
          </a:r>
          <a:r>
            <a:rPr lang="ar-EG" dirty="0"/>
            <a:t> </a:t>
          </a:r>
          <a:r>
            <a:rPr lang="ar-EG" b="1" dirty="0"/>
            <a:t>التعميم</a:t>
          </a:r>
          <a:endParaRPr lang="en-US" b="1" dirty="0"/>
        </a:p>
      </dgm:t>
    </dgm:pt>
    <dgm:pt modelId="{3DD680B3-796F-4CAF-ADCF-266B51EE94D1}" type="parTrans" cxnId="{87E36883-55B8-47BF-ADA5-68D00A998FBA}">
      <dgm:prSet/>
      <dgm:spPr/>
      <dgm:t>
        <a:bodyPr/>
        <a:lstStyle/>
        <a:p>
          <a:endParaRPr lang="en-US"/>
        </a:p>
      </dgm:t>
    </dgm:pt>
    <dgm:pt modelId="{60CEE71A-7895-4640-AE39-45427CB0C8B7}" type="sibTrans" cxnId="{87E36883-55B8-47BF-ADA5-68D00A998FBA}">
      <dgm:prSet/>
      <dgm:spPr/>
      <dgm:t>
        <a:bodyPr/>
        <a:lstStyle/>
        <a:p>
          <a:endParaRPr lang="en-US"/>
        </a:p>
      </dgm:t>
    </dgm:pt>
    <dgm:pt modelId="{C7EE954C-0C6A-462F-8271-109C968CC142}" type="pres">
      <dgm:prSet presAssocID="{27EEF0CD-8D75-4E8E-A23C-E81478D4A538}" presName="linearFlow" presStyleCnt="0">
        <dgm:presLayoutVars>
          <dgm:dir/>
          <dgm:resizeHandles val="exact"/>
        </dgm:presLayoutVars>
      </dgm:prSet>
      <dgm:spPr/>
      <dgm:t>
        <a:bodyPr/>
        <a:lstStyle/>
        <a:p>
          <a:pPr rtl="1"/>
          <a:endParaRPr lang="ar-EG"/>
        </a:p>
      </dgm:t>
    </dgm:pt>
    <dgm:pt modelId="{903CF6FF-569A-4216-B04D-B862634DD53F}" type="pres">
      <dgm:prSet presAssocID="{2E93ECBC-3343-4886-B898-0044C5BDAF34}" presName="composite" presStyleCnt="0"/>
      <dgm:spPr/>
    </dgm:pt>
    <dgm:pt modelId="{8E92B6BB-71E6-44FC-9C96-1561F8E83616}" type="pres">
      <dgm:prSet presAssocID="{2E93ECBC-3343-4886-B898-0044C5BDAF34}" presName="imgShp" presStyleLbl="fgImgPlace1" presStyleIdx="0" presStyleCnt="6"/>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47000" r="-47000"/>
          </a:stretch>
        </a:blipFill>
      </dgm:spPr>
    </dgm:pt>
    <dgm:pt modelId="{D49F2DBC-D5C9-4550-B3E7-A75810563AB2}" type="pres">
      <dgm:prSet presAssocID="{2E93ECBC-3343-4886-B898-0044C5BDAF34}" presName="txShp" presStyleLbl="node1" presStyleIdx="0" presStyleCnt="6">
        <dgm:presLayoutVars>
          <dgm:bulletEnabled val="1"/>
        </dgm:presLayoutVars>
      </dgm:prSet>
      <dgm:spPr/>
      <dgm:t>
        <a:bodyPr/>
        <a:lstStyle/>
        <a:p>
          <a:pPr rtl="1"/>
          <a:endParaRPr lang="ar-EG"/>
        </a:p>
      </dgm:t>
    </dgm:pt>
    <dgm:pt modelId="{90029EC7-9099-46DC-8B64-FFCAC2E9AE32}" type="pres">
      <dgm:prSet presAssocID="{C5262F75-8C98-4A6E-B856-05C04E11362F}" presName="spacing" presStyleCnt="0"/>
      <dgm:spPr/>
    </dgm:pt>
    <dgm:pt modelId="{3FB044FB-136F-48F9-A8CA-EB458BBC34BC}" type="pres">
      <dgm:prSet presAssocID="{6391BFD5-87D6-4A7B-B8CF-BC14C5314672}" presName="composite" presStyleCnt="0"/>
      <dgm:spPr/>
    </dgm:pt>
    <dgm:pt modelId="{492D1AB9-8616-465D-925D-9685AFCB9B4B}" type="pres">
      <dgm:prSet presAssocID="{6391BFD5-87D6-4A7B-B8CF-BC14C5314672}" presName="imgShp" presStyleLbl="fgImgPlace1" presStyleIdx="1" presStyleCnt="6"/>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25000" r="-25000"/>
          </a:stretch>
        </a:blipFill>
      </dgm:spPr>
    </dgm:pt>
    <dgm:pt modelId="{D6B8F324-CD95-4436-A9EB-3B84BCA308F2}" type="pres">
      <dgm:prSet presAssocID="{6391BFD5-87D6-4A7B-B8CF-BC14C5314672}" presName="txShp" presStyleLbl="node1" presStyleIdx="1" presStyleCnt="6">
        <dgm:presLayoutVars>
          <dgm:bulletEnabled val="1"/>
        </dgm:presLayoutVars>
      </dgm:prSet>
      <dgm:spPr/>
      <dgm:t>
        <a:bodyPr/>
        <a:lstStyle/>
        <a:p>
          <a:pPr rtl="1"/>
          <a:endParaRPr lang="ar-EG"/>
        </a:p>
      </dgm:t>
    </dgm:pt>
    <dgm:pt modelId="{0376288F-5D61-4A42-877D-7D35183D458E}" type="pres">
      <dgm:prSet presAssocID="{D989F9A1-CFF7-467D-B28B-01C0E15F072D}" presName="spacing" presStyleCnt="0"/>
      <dgm:spPr/>
    </dgm:pt>
    <dgm:pt modelId="{928A1BC7-9436-4D64-A125-BA1CAADF636D}" type="pres">
      <dgm:prSet presAssocID="{F2670E56-680E-4B05-8C97-3457DBAC1D12}" presName="composite" presStyleCnt="0"/>
      <dgm:spPr/>
    </dgm:pt>
    <dgm:pt modelId="{551447D0-7856-49C2-AFFB-3C5234C32A14}" type="pres">
      <dgm:prSet presAssocID="{F2670E56-680E-4B05-8C97-3457DBAC1D12}" presName="imgShp" presStyleLbl="fgImgPlace1" presStyleIdx="2" presStyleCnt="6"/>
      <dgm:spPr>
        <a:blipFill>
          <a:blip xmlns:r="http://schemas.openxmlformats.org/officeDocument/2006/relationships" r:embed="rId3">
            <a:extLst>
              <a:ext uri="{28A0092B-C50C-407E-A947-70E740481C1C}">
                <a14:useLocalDpi xmlns:a14="http://schemas.microsoft.com/office/drawing/2010/main" val="0"/>
              </a:ext>
            </a:extLst>
          </a:blip>
          <a:srcRect/>
          <a:stretch>
            <a:fillRect l="-33000" r="-33000"/>
          </a:stretch>
        </a:blipFill>
      </dgm:spPr>
    </dgm:pt>
    <dgm:pt modelId="{D7547432-E249-4138-90D1-37E61C4DA2FA}" type="pres">
      <dgm:prSet presAssocID="{F2670E56-680E-4B05-8C97-3457DBAC1D12}" presName="txShp" presStyleLbl="node1" presStyleIdx="2" presStyleCnt="6">
        <dgm:presLayoutVars>
          <dgm:bulletEnabled val="1"/>
        </dgm:presLayoutVars>
      </dgm:prSet>
      <dgm:spPr/>
      <dgm:t>
        <a:bodyPr/>
        <a:lstStyle/>
        <a:p>
          <a:pPr rtl="1"/>
          <a:endParaRPr lang="ar-EG"/>
        </a:p>
      </dgm:t>
    </dgm:pt>
    <dgm:pt modelId="{3B2E524A-5590-444F-986A-364B2C7780B7}" type="pres">
      <dgm:prSet presAssocID="{7A65DA1C-A7DD-4AA2-9423-F357605D6579}" presName="spacing" presStyleCnt="0"/>
      <dgm:spPr/>
    </dgm:pt>
    <dgm:pt modelId="{C88BB20F-DB44-423A-9D3F-FA709461DBAD}" type="pres">
      <dgm:prSet presAssocID="{310D2669-1D6C-450F-84A5-318461551F50}" presName="composite" presStyleCnt="0"/>
      <dgm:spPr/>
    </dgm:pt>
    <dgm:pt modelId="{A3A938F0-B771-4681-9EF5-DA810CF69DDE}" type="pres">
      <dgm:prSet presAssocID="{310D2669-1D6C-450F-84A5-318461551F50}" presName="imgShp" presStyleLbl="fgImgPlace1" presStyleIdx="3" presStyleCnt="6"/>
      <dgm:spPr>
        <a:blipFill>
          <a:blip xmlns:r="http://schemas.openxmlformats.org/officeDocument/2006/relationships" r:embed="rId4">
            <a:extLst>
              <a:ext uri="{28A0092B-C50C-407E-A947-70E740481C1C}">
                <a14:useLocalDpi xmlns:a14="http://schemas.microsoft.com/office/drawing/2010/main" val="0"/>
              </a:ext>
            </a:extLst>
          </a:blip>
          <a:srcRect/>
          <a:stretch>
            <a:fillRect/>
          </a:stretch>
        </a:blipFill>
      </dgm:spPr>
      <dgm:t>
        <a:bodyPr/>
        <a:lstStyle/>
        <a:p>
          <a:pPr rtl="1"/>
          <a:endParaRPr lang="ar-EG"/>
        </a:p>
      </dgm:t>
    </dgm:pt>
    <dgm:pt modelId="{BA8C2E2F-C8B8-4CB3-83BA-D9E48563A1C1}" type="pres">
      <dgm:prSet presAssocID="{310D2669-1D6C-450F-84A5-318461551F50}" presName="txShp" presStyleLbl="node1" presStyleIdx="3" presStyleCnt="6">
        <dgm:presLayoutVars>
          <dgm:bulletEnabled val="1"/>
        </dgm:presLayoutVars>
      </dgm:prSet>
      <dgm:spPr/>
      <dgm:t>
        <a:bodyPr/>
        <a:lstStyle/>
        <a:p>
          <a:pPr rtl="1"/>
          <a:endParaRPr lang="ar-EG"/>
        </a:p>
      </dgm:t>
    </dgm:pt>
    <dgm:pt modelId="{88120220-BC25-4CA4-B103-DD656025D8C1}" type="pres">
      <dgm:prSet presAssocID="{BE55EB83-16C5-4E96-9B27-50B12967F761}" presName="spacing" presStyleCnt="0"/>
      <dgm:spPr/>
    </dgm:pt>
    <dgm:pt modelId="{8A91F1AC-83CF-45CA-8789-216E47C206E1}" type="pres">
      <dgm:prSet presAssocID="{FEAF8EEE-6114-4D17-9536-DD87EA5407E9}" presName="composite" presStyleCnt="0"/>
      <dgm:spPr/>
    </dgm:pt>
    <dgm:pt modelId="{CF81F1F1-0C48-4856-BCF1-3EC8520DEB91}" type="pres">
      <dgm:prSet presAssocID="{FEAF8EEE-6114-4D17-9536-DD87EA5407E9}" presName="imgShp" presStyleLbl="fgImgPlace1" presStyleIdx="4" presStyleCnt="6"/>
      <dgm:spPr>
        <a:blipFill>
          <a:blip xmlns:r="http://schemas.openxmlformats.org/officeDocument/2006/relationships" r:embed="rId5">
            <a:extLst>
              <a:ext uri="{28A0092B-C50C-407E-A947-70E740481C1C}">
                <a14:useLocalDpi xmlns:a14="http://schemas.microsoft.com/office/drawing/2010/main" val="0"/>
              </a:ext>
            </a:extLst>
          </a:blip>
          <a:srcRect/>
          <a:stretch>
            <a:fillRect/>
          </a:stretch>
        </a:blipFill>
      </dgm:spPr>
      <dgm:t>
        <a:bodyPr/>
        <a:lstStyle/>
        <a:p>
          <a:pPr rtl="1"/>
          <a:endParaRPr lang="ar-EG"/>
        </a:p>
      </dgm:t>
    </dgm:pt>
    <dgm:pt modelId="{4775CC2A-6BDC-415C-8012-89F67081A123}" type="pres">
      <dgm:prSet presAssocID="{FEAF8EEE-6114-4D17-9536-DD87EA5407E9}" presName="txShp" presStyleLbl="node1" presStyleIdx="4" presStyleCnt="6">
        <dgm:presLayoutVars>
          <dgm:bulletEnabled val="1"/>
        </dgm:presLayoutVars>
      </dgm:prSet>
      <dgm:spPr/>
      <dgm:t>
        <a:bodyPr/>
        <a:lstStyle/>
        <a:p>
          <a:pPr rtl="1"/>
          <a:endParaRPr lang="ar-EG"/>
        </a:p>
      </dgm:t>
    </dgm:pt>
    <dgm:pt modelId="{C87C59BF-B56C-4D3C-AE7E-91B5B114F839}" type="pres">
      <dgm:prSet presAssocID="{C2D855C2-74E0-4D73-B6A9-52F0F99D1A29}" presName="spacing" presStyleCnt="0"/>
      <dgm:spPr/>
    </dgm:pt>
    <dgm:pt modelId="{515FE4AD-346A-4164-BCAD-95D8ADC8A146}" type="pres">
      <dgm:prSet presAssocID="{4C46D6C6-E08C-4633-A862-546EFE20794F}" presName="composite" presStyleCnt="0"/>
      <dgm:spPr/>
    </dgm:pt>
    <dgm:pt modelId="{0F3E3046-3C9C-4D12-B8F6-8CE128B1F4C3}" type="pres">
      <dgm:prSet presAssocID="{4C46D6C6-E08C-4633-A862-546EFE20794F}" presName="imgShp" presStyleLbl="fgImgPlace1" presStyleIdx="5" presStyleCnt="6"/>
      <dgm:spPr>
        <a:blipFill rotWithShape="1">
          <a:blip xmlns:r="http://schemas.openxmlformats.org/officeDocument/2006/relationships" r:embed="rId6"/>
          <a:stretch>
            <a:fillRect/>
          </a:stretch>
        </a:blipFill>
      </dgm:spPr>
    </dgm:pt>
    <dgm:pt modelId="{D5660718-5F2F-421A-BA49-41A163F9E732}" type="pres">
      <dgm:prSet presAssocID="{4C46D6C6-E08C-4633-A862-546EFE20794F}" presName="txShp" presStyleLbl="node1" presStyleIdx="5" presStyleCnt="6">
        <dgm:presLayoutVars>
          <dgm:bulletEnabled val="1"/>
        </dgm:presLayoutVars>
      </dgm:prSet>
      <dgm:spPr/>
      <dgm:t>
        <a:bodyPr/>
        <a:lstStyle/>
        <a:p>
          <a:pPr rtl="1"/>
          <a:endParaRPr lang="ar-EG"/>
        </a:p>
      </dgm:t>
    </dgm:pt>
  </dgm:ptLst>
  <dgm:cxnLst>
    <dgm:cxn modelId="{A7E328A5-BBB1-4D84-9EF0-EEE0428F7383}" type="presOf" srcId="{310D2669-1D6C-450F-84A5-318461551F50}" destId="{BA8C2E2F-C8B8-4CB3-83BA-D9E48563A1C1}" srcOrd="0" destOrd="0" presId="urn:microsoft.com/office/officeart/2005/8/layout/vList3#1"/>
    <dgm:cxn modelId="{B6D6458A-5ADB-4266-9BF5-81E8232CBEF4}" srcId="{27EEF0CD-8D75-4E8E-A23C-E81478D4A538}" destId="{6391BFD5-87D6-4A7B-B8CF-BC14C5314672}" srcOrd="1" destOrd="0" parTransId="{8A7583DD-3C2D-4DFB-AE40-B2A3441574C4}" sibTransId="{D989F9A1-CFF7-467D-B28B-01C0E15F072D}"/>
    <dgm:cxn modelId="{5314A9F1-BA1E-4349-9442-BF46ED38508A}" type="presOf" srcId="{27EEF0CD-8D75-4E8E-A23C-E81478D4A538}" destId="{C7EE954C-0C6A-462F-8271-109C968CC142}" srcOrd="0" destOrd="0" presId="urn:microsoft.com/office/officeart/2005/8/layout/vList3#1"/>
    <dgm:cxn modelId="{87E36883-55B8-47BF-ADA5-68D00A998FBA}" srcId="{27EEF0CD-8D75-4E8E-A23C-E81478D4A538}" destId="{4C46D6C6-E08C-4633-A862-546EFE20794F}" srcOrd="5" destOrd="0" parTransId="{3DD680B3-796F-4CAF-ADCF-266B51EE94D1}" sibTransId="{60CEE71A-7895-4640-AE39-45427CB0C8B7}"/>
    <dgm:cxn modelId="{BF6E7938-B8CC-4539-8934-B2DAAA52B4F4}" srcId="{27EEF0CD-8D75-4E8E-A23C-E81478D4A538}" destId="{F2670E56-680E-4B05-8C97-3457DBAC1D12}" srcOrd="2" destOrd="0" parTransId="{C71DDE6B-D8E0-4891-B593-6BAA2980FECC}" sibTransId="{7A65DA1C-A7DD-4AA2-9423-F357605D6579}"/>
    <dgm:cxn modelId="{1C437D07-C9EC-45F2-ACF7-7A7388236446}" type="presOf" srcId="{6391BFD5-87D6-4A7B-B8CF-BC14C5314672}" destId="{D6B8F324-CD95-4436-A9EB-3B84BCA308F2}" srcOrd="0" destOrd="0" presId="urn:microsoft.com/office/officeart/2005/8/layout/vList3#1"/>
    <dgm:cxn modelId="{28BA40C3-34A8-4904-95B5-1155DF492F28}" srcId="{27EEF0CD-8D75-4E8E-A23C-E81478D4A538}" destId="{310D2669-1D6C-450F-84A5-318461551F50}" srcOrd="3" destOrd="0" parTransId="{7130DF80-CA97-479A-96BD-A37F422F42E9}" sibTransId="{BE55EB83-16C5-4E96-9B27-50B12967F761}"/>
    <dgm:cxn modelId="{EE2FF474-BC7C-4DDD-856D-1E738DD00085}" srcId="{27EEF0CD-8D75-4E8E-A23C-E81478D4A538}" destId="{FEAF8EEE-6114-4D17-9536-DD87EA5407E9}" srcOrd="4" destOrd="0" parTransId="{700CE1A5-5990-4148-8F67-3B93D8D3C65A}" sibTransId="{C2D855C2-74E0-4D73-B6A9-52F0F99D1A29}"/>
    <dgm:cxn modelId="{B8E97BA8-ECC0-41FC-83BE-995EEFF3DA7D}" type="presOf" srcId="{FEAF8EEE-6114-4D17-9536-DD87EA5407E9}" destId="{4775CC2A-6BDC-415C-8012-89F67081A123}" srcOrd="0" destOrd="0" presId="urn:microsoft.com/office/officeart/2005/8/layout/vList3#1"/>
    <dgm:cxn modelId="{57E3C09E-14FF-49FC-BB42-81AF12715CCC}" srcId="{27EEF0CD-8D75-4E8E-A23C-E81478D4A538}" destId="{2E93ECBC-3343-4886-B898-0044C5BDAF34}" srcOrd="0" destOrd="0" parTransId="{8CC4BD10-5D9A-41AD-9787-F744F5142F9A}" sibTransId="{C5262F75-8C98-4A6E-B856-05C04E11362F}"/>
    <dgm:cxn modelId="{22018862-21F0-4065-AA68-75D226DA4A77}" type="presOf" srcId="{4C46D6C6-E08C-4633-A862-546EFE20794F}" destId="{D5660718-5F2F-421A-BA49-41A163F9E732}" srcOrd="0" destOrd="0" presId="urn:microsoft.com/office/officeart/2005/8/layout/vList3#1"/>
    <dgm:cxn modelId="{CBE8D3F8-351B-4EE4-B5E8-0AD271DED7BB}" type="presOf" srcId="{F2670E56-680E-4B05-8C97-3457DBAC1D12}" destId="{D7547432-E249-4138-90D1-37E61C4DA2FA}" srcOrd="0" destOrd="0" presId="urn:microsoft.com/office/officeart/2005/8/layout/vList3#1"/>
    <dgm:cxn modelId="{89438A70-CA75-404E-BA1F-E8EDDB64A32E}" type="presOf" srcId="{2E93ECBC-3343-4886-B898-0044C5BDAF34}" destId="{D49F2DBC-D5C9-4550-B3E7-A75810563AB2}" srcOrd="0" destOrd="0" presId="urn:microsoft.com/office/officeart/2005/8/layout/vList3#1"/>
    <dgm:cxn modelId="{99E22EBC-241C-44D5-8B44-4B50B0321F04}" type="presParOf" srcId="{C7EE954C-0C6A-462F-8271-109C968CC142}" destId="{903CF6FF-569A-4216-B04D-B862634DD53F}" srcOrd="0" destOrd="0" presId="urn:microsoft.com/office/officeart/2005/8/layout/vList3#1"/>
    <dgm:cxn modelId="{A1AE2CE7-F590-4A7C-8D32-593C16D889E2}" type="presParOf" srcId="{903CF6FF-569A-4216-B04D-B862634DD53F}" destId="{8E92B6BB-71E6-44FC-9C96-1561F8E83616}" srcOrd="0" destOrd="0" presId="urn:microsoft.com/office/officeart/2005/8/layout/vList3#1"/>
    <dgm:cxn modelId="{543DDF34-61B2-4897-AF06-D4DFC969BD29}" type="presParOf" srcId="{903CF6FF-569A-4216-B04D-B862634DD53F}" destId="{D49F2DBC-D5C9-4550-B3E7-A75810563AB2}" srcOrd="1" destOrd="0" presId="urn:microsoft.com/office/officeart/2005/8/layout/vList3#1"/>
    <dgm:cxn modelId="{9468E5AD-56D2-4C56-8300-1153FCB0B158}" type="presParOf" srcId="{C7EE954C-0C6A-462F-8271-109C968CC142}" destId="{90029EC7-9099-46DC-8B64-FFCAC2E9AE32}" srcOrd="1" destOrd="0" presId="urn:microsoft.com/office/officeart/2005/8/layout/vList3#1"/>
    <dgm:cxn modelId="{92C4B570-8BE8-4ECD-BBBC-B003B9EB6D3D}" type="presParOf" srcId="{C7EE954C-0C6A-462F-8271-109C968CC142}" destId="{3FB044FB-136F-48F9-A8CA-EB458BBC34BC}" srcOrd="2" destOrd="0" presId="urn:microsoft.com/office/officeart/2005/8/layout/vList3#1"/>
    <dgm:cxn modelId="{DB6D3AD0-0641-463E-B129-07D36F464AA3}" type="presParOf" srcId="{3FB044FB-136F-48F9-A8CA-EB458BBC34BC}" destId="{492D1AB9-8616-465D-925D-9685AFCB9B4B}" srcOrd="0" destOrd="0" presId="urn:microsoft.com/office/officeart/2005/8/layout/vList3#1"/>
    <dgm:cxn modelId="{EF4CBF26-623A-4E09-BFC8-EED5634B96B1}" type="presParOf" srcId="{3FB044FB-136F-48F9-A8CA-EB458BBC34BC}" destId="{D6B8F324-CD95-4436-A9EB-3B84BCA308F2}" srcOrd="1" destOrd="0" presId="urn:microsoft.com/office/officeart/2005/8/layout/vList3#1"/>
    <dgm:cxn modelId="{4E32DB3C-DD16-4B0B-B531-F54E4296D469}" type="presParOf" srcId="{C7EE954C-0C6A-462F-8271-109C968CC142}" destId="{0376288F-5D61-4A42-877D-7D35183D458E}" srcOrd="3" destOrd="0" presId="urn:microsoft.com/office/officeart/2005/8/layout/vList3#1"/>
    <dgm:cxn modelId="{D81C7FE9-429A-4C57-BA2A-CFC1066AAF4F}" type="presParOf" srcId="{C7EE954C-0C6A-462F-8271-109C968CC142}" destId="{928A1BC7-9436-4D64-A125-BA1CAADF636D}" srcOrd="4" destOrd="0" presId="urn:microsoft.com/office/officeart/2005/8/layout/vList3#1"/>
    <dgm:cxn modelId="{90E6FE24-59C7-43A4-AB6E-912A65EE9DC0}" type="presParOf" srcId="{928A1BC7-9436-4D64-A125-BA1CAADF636D}" destId="{551447D0-7856-49C2-AFFB-3C5234C32A14}" srcOrd="0" destOrd="0" presId="urn:microsoft.com/office/officeart/2005/8/layout/vList3#1"/>
    <dgm:cxn modelId="{95BB8251-95DF-4D23-9116-8CC70A11EAB6}" type="presParOf" srcId="{928A1BC7-9436-4D64-A125-BA1CAADF636D}" destId="{D7547432-E249-4138-90D1-37E61C4DA2FA}" srcOrd="1" destOrd="0" presId="urn:microsoft.com/office/officeart/2005/8/layout/vList3#1"/>
    <dgm:cxn modelId="{28AE20EE-FF11-4406-942B-9D5B8F63CB54}" type="presParOf" srcId="{C7EE954C-0C6A-462F-8271-109C968CC142}" destId="{3B2E524A-5590-444F-986A-364B2C7780B7}" srcOrd="5" destOrd="0" presId="urn:microsoft.com/office/officeart/2005/8/layout/vList3#1"/>
    <dgm:cxn modelId="{CB29AD3A-D149-4680-802D-3E24C148BDB7}" type="presParOf" srcId="{C7EE954C-0C6A-462F-8271-109C968CC142}" destId="{C88BB20F-DB44-423A-9D3F-FA709461DBAD}" srcOrd="6" destOrd="0" presId="urn:microsoft.com/office/officeart/2005/8/layout/vList3#1"/>
    <dgm:cxn modelId="{181733A7-93F4-454D-B7FD-4BCE9830F859}" type="presParOf" srcId="{C88BB20F-DB44-423A-9D3F-FA709461DBAD}" destId="{A3A938F0-B771-4681-9EF5-DA810CF69DDE}" srcOrd="0" destOrd="0" presId="urn:microsoft.com/office/officeart/2005/8/layout/vList3#1"/>
    <dgm:cxn modelId="{44651C0E-9F55-4061-85CE-46A97E6A457D}" type="presParOf" srcId="{C88BB20F-DB44-423A-9D3F-FA709461DBAD}" destId="{BA8C2E2F-C8B8-4CB3-83BA-D9E48563A1C1}" srcOrd="1" destOrd="0" presId="urn:microsoft.com/office/officeart/2005/8/layout/vList3#1"/>
    <dgm:cxn modelId="{2915CF1F-5385-48CA-A97C-FEB8151C68EF}" type="presParOf" srcId="{C7EE954C-0C6A-462F-8271-109C968CC142}" destId="{88120220-BC25-4CA4-B103-DD656025D8C1}" srcOrd="7" destOrd="0" presId="urn:microsoft.com/office/officeart/2005/8/layout/vList3#1"/>
    <dgm:cxn modelId="{8E051D85-FCFE-4A2D-BF9E-28BBC65D9E12}" type="presParOf" srcId="{C7EE954C-0C6A-462F-8271-109C968CC142}" destId="{8A91F1AC-83CF-45CA-8789-216E47C206E1}" srcOrd="8" destOrd="0" presId="urn:microsoft.com/office/officeart/2005/8/layout/vList3#1"/>
    <dgm:cxn modelId="{901D284C-1A6B-43A2-AD8B-3E482E945B8D}" type="presParOf" srcId="{8A91F1AC-83CF-45CA-8789-216E47C206E1}" destId="{CF81F1F1-0C48-4856-BCF1-3EC8520DEB91}" srcOrd="0" destOrd="0" presId="urn:microsoft.com/office/officeart/2005/8/layout/vList3#1"/>
    <dgm:cxn modelId="{7D907747-9D7F-492C-A2E9-1334C8762184}" type="presParOf" srcId="{8A91F1AC-83CF-45CA-8789-216E47C206E1}" destId="{4775CC2A-6BDC-415C-8012-89F67081A123}" srcOrd="1" destOrd="0" presId="urn:microsoft.com/office/officeart/2005/8/layout/vList3#1"/>
    <dgm:cxn modelId="{C1A263FE-46EE-4931-A48D-1DB254FF4519}" type="presParOf" srcId="{C7EE954C-0C6A-462F-8271-109C968CC142}" destId="{C87C59BF-B56C-4D3C-AE7E-91B5B114F839}" srcOrd="9" destOrd="0" presId="urn:microsoft.com/office/officeart/2005/8/layout/vList3#1"/>
    <dgm:cxn modelId="{D28D9C1C-3B16-443B-862D-8109AF302656}" type="presParOf" srcId="{C7EE954C-0C6A-462F-8271-109C968CC142}" destId="{515FE4AD-346A-4164-BCAD-95D8ADC8A146}" srcOrd="10" destOrd="0" presId="urn:microsoft.com/office/officeart/2005/8/layout/vList3#1"/>
    <dgm:cxn modelId="{E733D29D-CEA9-46D7-AA1D-DE2607F40E82}" type="presParOf" srcId="{515FE4AD-346A-4164-BCAD-95D8ADC8A146}" destId="{0F3E3046-3C9C-4D12-B8F6-8CE128B1F4C3}" srcOrd="0" destOrd="0" presId="urn:microsoft.com/office/officeart/2005/8/layout/vList3#1"/>
    <dgm:cxn modelId="{FA4C6BF7-DB48-4A72-8C1B-BB48302406F0}" type="presParOf" srcId="{515FE4AD-346A-4164-BCAD-95D8ADC8A146}" destId="{D5660718-5F2F-421A-BA49-41A163F9E732}"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CB4D14-0F9C-4A88-8E1F-686746AC011C}">
      <dsp:nvSpPr>
        <dsp:cNvPr id="0" name=""/>
        <dsp:cNvSpPr/>
      </dsp:nvSpPr>
      <dsp:spPr>
        <a:xfrm>
          <a:off x="3190558" y="3728263"/>
          <a:ext cx="2170766" cy="2170766"/>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solidFill>
            <a:srgbClr val="FF6699"/>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ar-EG" sz="3600" b="1" kern="1200" dirty="0"/>
            <a:t>عناصر المحاضرة </a:t>
          </a:r>
          <a:endParaRPr lang="en-US" sz="3600" b="1" kern="1200" dirty="0"/>
        </a:p>
      </dsp:txBody>
      <dsp:txXfrm>
        <a:off x="3508459" y="4046164"/>
        <a:ext cx="1534964" cy="1534964"/>
      </dsp:txXfrm>
    </dsp:sp>
    <dsp:sp modelId="{E7516A1A-752C-4571-9270-43CB8017076E}">
      <dsp:nvSpPr>
        <dsp:cNvPr id="0" name=""/>
        <dsp:cNvSpPr/>
      </dsp:nvSpPr>
      <dsp:spPr>
        <a:xfrm rot="11144942">
          <a:off x="1026590" y="4280649"/>
          <a:ext cx="2055562" cy="618668"/>
        </a:xfrm>
        <a:prstGeom prst="lef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E68B8A3B-14CE-4A18-997B-8863B3EA60E2}">
      <dsp:nvSpPr>
        <dsp:cNvPr id="0" name=""/>
        <dsp:cNvSpPr/>
      </dsp:nvSpPr>
      <dsp:spPr>
        <a:xfrm>
          <a:off x="645" y="3662138"/>
          <a:ext cx="2062228" cy="1649782"/>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1435" tIns="51435" rIns="51435" bIns="51435" numCol="1" spcCol="1270" anchor="ctr" anchorCtr="0">
          <a:noAutofit/>
        </a:bodyPr>
        <a:lstStyle/>
        <a:p>
          <a:pPr lvl="0" algn="ctr" defTabSz="1200150" rtl="1">
            <a:lnSpc>
              <a:spcPct val="90000"/>
            </a:lnSpc>
            <a:spcBef>
              <a:spcPct val="0"/>
            </a:spcBef>
            <a:spcAft>
              <a:spcPct val="35000"/>
            </a:spcAft>
          </a:pPr>
          <a:r>
            <a:rPr lang="ar-EG" sz="2700" b="1" kern="1200" dirty="0"/>
            <a:t>اختيار الاسلوب الاحصائى للبحث </a:t>
          </a:r>
          <a:endParaRPr lang="en-US" sz="2700" b="1" kern="1200" dirty="0"/>
        </a:p>
      </dsp:txBody>
      <dsp:txXfrm>
        <a:off x="48965" y="3710458"/>
        <a:ext cx="1965588" cy="1553142"/>
      </dsp:txXfrm>
    </dsp:sp>
    <dsp:sp modelId="{DBB77311-42B9-44EE-812B-4D0F3A5D9379}">
      <dsp:nvSpPr>
        <dsp:cNvPr id="0" name=""/>
        <dsp:cNvSpPr/>
      </dsp:nvSpPr>
      <dsp:spPr>
        <a:xfrm rot="13688424">
          <a:off x="1831278" y="2956016"/>
          <a:ext cx="1721902" cy="618668"/>
        </a:xfrm>
        <a:prstGeom prst="leftArrow">
          <a:avLst>
            <a:gd name="adj1" fmla="val 60000"/>
            <a:gd name="adj2" fmla="val 50000"/>
          </a:avLst>
        </a:prstGeom>
        <a:gradFill rotWithShape="0">
          <a:gsLst>
            <a:gs pos="0">
              <a:schemeClr val="accent2">
                <a:hueOff val="1170380"/>
                <a:satOff val="-1460"/>
                <a:lumOff val="343"/>
                <a:alphaOff val="0"/>
                <a:tint val="50000"/>
                <a:satMod val="300000"/>
              </a:schemeClr>
            </a:gs>
            <a:gs pos="35000">
              <a:schemeClr val="accent2">
                <a:hueOff val="1170380"/>
                <a:satOff val="-1460"/>
                <a:lumOff val="343"/>
                <a:alphaOff val="0"/>
                <a:tint val="37000"/>
                <a:satMod val="300000"/>
              </a:schemeClr>
            </a:gs>
            <a:gs pos="100000">
              <a:schemeClr val="accent2">
                <a:hueOff val="1170380"/>
                <a:satOff val="-1460"/>
                <a:lumOff val="343"/>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E80D076A-4600-47AA-A593-A678409FA7C1}">
      <dsp:nvSpPr>
        <dsp:cNvPr id="0" name=""/>
        <dsp:cNvSpPr/>
      </dsp:nvSpPr>
      <dsp:spPr>
        <a:xfrm>
          <a:off x="933768" y="1409381"/>
          <a:ext cx="2062228" cy="1649782"/>
        </a:xfrm>
        <a:prstGeom prst="roundRect">
          <a:avLst>
            <a:gd name="adj" fmla="val 10000"/>
          </a:avLst>
        </a:prstGeom>
        <a:gradFill rotWithShape="0">
          <a:gsLst>
            <a:gs pos="0">
              <a:schemeClr val="accent2">
                <a:hueOff val="1170380"/>
                <a:satOff val="-1460"/>
                <a:lumOff val="343"/>
                <a:alphaOff val="0"/>
                <a:tint val="50000"/>
                <a:satMod val="300000"/>
              </a:schemeClr>
            </a:gs>
            <a:gs pos="35000">
              <a:schemeClr val="accent2">
                <a:hueOff val="1170380"/>
                <a:satOff val="-1460"/>
                <a:lumOff val="343"/>
                <a:alphaOff val="0"/>
                <a:tint val="37000"/>
                <a:satMod val="300000"/>
              </a:schemeClr>
            </a:gs>
            <a:gs pos="100000">
              <a:schemeClr val="accent2">
                <a:hueOff val="1170380"/>
                <a:satOff val="-1460"/>
                <a:lumOff val="34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ar-EG" sz="2700" b="1" kern="1200" dirty="0"/>
            <a:t>كتابة ورقة بحث</a:t>
          </a:r>
          <a:endParaRPr lang="en-US" sz="2700" b="1" kern="1200" dirty="0"/>
        </a:p>
      </dsp:txBody>
      <dsp:txXfrm>
        <a:off x="982088" y="1457701"/>
        <a:ext cx="1965588" cy="1553142"/>
      </dsp:txXfrm>
    </dsp:sp>
    <dsp:sp modelId="{2E9700BA-D291-4F10-A22A-58212867EAE6}">
      <dsp:nvSpPr>
        <dsp:cNvPr id="0" name=""/>
        <dsp:cNvSpPr/>
      </dsp:nvSpPr>
      <dsp:spPr>
        <a:xfrm rot="16142944">
          <a:off x="3089636" y="2138697"/>
          <a:ext cx="2294079" cy="618668"/>
        </a:xfrm>
        <a:prstGeom prst="leftArrow">
          <a:avLst>
            <a:gd name="adj1" fmla="val 60000"/>
            <a:gd name="adj2" fmla="val 50000"/>
          </a:avLst>
        </a:prstGeom>
        <a:gradFill rotWithShape="0">
          <a:gsLst>
            <a:gs pos="0">
              <a:schemeClr val="accent2">
                <a:hueOff val="2340759"/>
                <a:satOff val="-2919"/>
                <a:lumOff val="686"/>
                <a:alphaOff val="0"/>
                <a:tint val="50000"/>
                <a:satMod val="300000"/>
              </a:schemeClr>
            </a:gs>
            <a:gs pos="35000">
              <a:schemeClr val="accent2">
                <a:hueOff val="2340759"/>
                <a:satOff val="-2919"/>
                <a:lumOff val="686"/>
                <a:alphaOff val="0"/>
                <a:tint val="37000"/>
                <a:satMod val="300000"/>
              </a:schemeClr>
            </a:gs>
            <a:gs pos="100000">
              <a:schemeClr val="accent2">
                <a:hueOff val="2340759"/>
                <a:satOff val="-2919"/>
                <a:lumOff val="686"/>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E2A40B65-1F6A-4EC1-A5BA-77FF5E0DBB51}">
      <dsp:nvSpPr>
        <dsp:cNvPr id="0" name=""/>
        <dsp:cNvSpPr/>
      </dsp:nvSpPr>
      <dsp:spPr>
        <a:xfrm>
          <a:off x="3186525" y="476258"/>
          <a:ext cx="2062228" cy="1649782"/>
        </a:xfrm>
        <a:prstGeom prst="roundRect">
          <a:avLst>
            <a:gd name="adj" fmla="val 10000"/>
          </a:avLst>
        </a:prstGeom>
        <a:gradFill rotWithShape="0">
          <a:gsLst>
            <a:gs pos="0">
              <a:schemeClr val="accent2">
                <a:hueOff val="2340759"/>
                <a:satOff val="-2919"/>
                <a:lumOff val="686"/>
                <a:alphaOff val="0"/>
                <a:tint val="50000"/>
                <a:satMod val="300000"/>
              </a:schemeClr>
            </a:gs>
            <a:gs pos="35000">
              <a:schemeClr val="accent2">
                <a:hueOff val="2340759"/>
                <a:satOff val="-2919"/>
                <a:lumOff val="686"/>
                <a:alphaOff val="0"/>
                <a:tint val="37000"/>
                <a:satMod val="300000"/>
              </a:schemeClr>
            </a:gs>
            <a:gs pos="100000">
              <a:schemeClr val="accent2">
                <a:hueOff val="2340759"/>
                <a:satOff val="-2919"/>
                <a:lumOff val="68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ar-EG" sz="2700" b="1" kern="1200" dirty="0"/>
            <a:t>أدوات جمع البيانات</a:t>
          </a:r>
          <a:endParaRPr lang="en-US" sz="2700" b="1" kern="1200" dirty="0"/>
        </a:p>
      </dsp:txBody>
      <dsp:txXfrm>
        <a:off x="3234845" y="524578"/>
        <a:ext cx="1965588" cy="1553142"/>
      </dsp:txXfrm>
    </dsp:sp>
    <dsp:sp modelId="{F4B5F7DE-D447-4696-8BC4-346ADD0E0B0D}">
      <dsp:nvSpPr>
        <dsp:cNvPr id="0" name=""/>
        <dsp:cNvSpPr/>
      </dsp:nvSpPr>
      <dsp:spPr>
        <a:xfrm rot="18623410">
          <a:off x="4678526" y="2753085"/>
          <a:ext cx="2174614" cy="618668"/>
        </a:xfrm>
        <a:prstGeom prst="leftArrow">
          <a:avLst>
            <a:gd name="adj1" fmla="val 60000"/>
            <a:gd name="adj2" fmla="val 50000"/>
          </a:avLst>
        </a:prstGeom>
        <a:gradFill rotWithShape="0">
          <a:gsLst>
            <a:gs pos="0">
              <a:schemeClr val="accent2">
                <a:hueOff val="3511139"/>
                <a:satOff val="-4379"/>
                <a:lumOff val="1030"/>
                <a:alphaOff val="0"/>
                <a:tint val="50000"/>
                <a:satMod val="300000"/>
              </a:schemeClr>
            </a:gs>
            <a:gs pos="35000">
              <a:schemeClr val="accent2">
                <a:hueOff val="3511139"/>
                <a:satOff val="-4379"/>
                <a:lumOff val="1030"/>
                <a:alphaOff val="0"/>
                <a:tint val="37000"/>
                <a:satMod val="300000"/>
              </a:schemeClr>
            </a:gs>
            <a:gs pos="100000">
              <a:schemeClr val="accent2">
                <a:hueOff val="3511139"/>
                <a:satOff val="-4379"/>
                <a:lumOff val="103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A729B798-E580-45CB-832C-E2EA81ABC769}">
      <dsp:nvSpPr>
        <dsp:cNvPr id="0" name=""/>
        <dsp:cNvSpPr/>
      </dsp:nvSpPr>
      <dsp:spPr>
        <a:xfrm>
          <a:off x="5439283" y="1409381"/>
          <a:ext cx="2062228" cy="1649782"/>
        </a:xfrm>
        <a:prstGeom prst="roundRect">
          <a:avLst>
            <a:gd name="adj" fmla="val 10000"/>
          </a:avLst>
        </a:prstGeom>
        <a:gradFill rotWithShape="0">
          <a:gsLst>
            <a:gs pos="0">
              <a:schemeClr val="accent2">
                <a:hueOff val="3511139"/>
                <a:satOff val="-4379"/>
                <a:lumOff val="1030"/>
                <a:alphaOff val="0"/>
                <a:tint val="50000"/>
                <a:satMod val="300000"/>
              </a:schemeClr>
            </a:gs>
            <a:gs pos="35000">
              <a:schemeClr val="accent2">
                <a:hueOff val="3511139"/>
                <a:satOff val="-4379"/>
                <a:lumOff val="1030"/>
                <a:alphaOff val="0"/>
                <a:tint val="37000"/>
                <a:satMod val="300000"/>
              </a:schemeClr>
            </a:gs>
            <a:gs pos="100000">
              <a:schemeClr val="accent2">
                <a:hueOff val="3511139"/>
                <a:satOff val="-4379"/>
                <a:lumOff val="103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ar-EG" sz="2700" b="1" kern="1200" dirty="0"/>
            <a:t>تصنيفات مختلفة لمناهج البحث   </a:t>
          </a:r>
          <a:endParaRPr lang="en-US" sz="2700" b="1" kern="1200" dirty="0"/>
        </a:p>
      </dsp:txBody>
      <dsp:txXfrm>
        <a:off x="5487603" y="1457701"/>
        <a:ext cx="1965588" cy="1553142"/>
      </dsp:txXfrm>
    </dsp:sp>
    <dsp:sp modelId="{1998838B-D869-4A96-BBA5-40A1C37183BE}">
      <dsp:nvSpPr>
        <dsp:cNvPr id="0" name=""/>
        <dsp:cNvSpPr/>
      </dsp:nvSpPr>
      <dsp:spPr>
        <a:xfrm rot="21242289">
          <a:off x="5462835" y="4278754"/>
          <a:ext cx="1945947" cy="618668"/>
        </a:xfrm>
        <a:prstGeom prst="leftArrow">
          <a:avLst>
            <a:gd name="adj1" fmla="val 60000"/>
            <a:gd name="adj2" fmla="val 50000"/>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82251F6F-C4AB-4AA1-B639-AE5D010057AD}">
      <dsp:nvSpPr>
        <dsp:cNvPr id="0" name=""/>
        <dsp:cNvSpPr/>
      </dsp:nvSpPr>
      <dsp:spPr>
        <a:xfrm>
          <a:off x="6372405" y="3662138"/>
          <a:ext cx="2062228" cy="1649782"/>
        </a:xfrm>
        <a:prstGeom prst="roundRect">
          <a:avLst>
            <a:gd name="adj" fmla="val 10000"/>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ar-EG" sz="2700" b="1" kern="1200" dirty="0"/>
            <a:t>المفاهيم والمبادىء الأساسية للبحث العلمى </a:t>
          </a:r>
          <a:endParaRPr lang="en-US" sz="2700" b="1" kern="1200" dirty="0"/>
        </a:p>
      </dsp:txBody>
      <dsp:txXfrm>
        <a:off x="6420725" y="3710458"/>
        <a:ext cx="1965588" cy="15531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9F2DBC-D5C9-4550-B3E7-A75810563AB2}">
      <dsp:nvSpPr>
        <dsp:cNvPr id="0" name=""/>
        <dsp:cNvSpPr/>
      </dsp:nvSpPr>
      <dsp:spPr>
        <a:xfrm rot="10800000">
          <a:off x="1614731" y="1457"/>
          <a:ext cx="5705231" cy="710797"/>
        </a:xfrm>
        <a:prstGeom prst="homePlat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442" tIns="110490" rIns="206248" bIns="110490" numCol="1" spcCol="1270" anchor="ctr" anchorCtr="0">
          <a:noAutofit/>
        </a:bodyPr>
        <a:lstStyle/>
        <a:p>
          <a:pPr lvl="0" algn="ctr" defTabSz="1289050">
            <a:lnSpc>
              <a:spcPct val="90000"/>
            </a:lnSpc>
            <a:spcBef>
              <a:spcPct val="0"/>
            </a:spcBef>
            <a:spcAft>
              <a:spcPct val="35000"/>
            </a:spcAft>
          </a:pPr>
          <a:r>
            <a:rPr lang="ar-EG" sz="2900" b="1" kern="1200" dirty="0"/>
            <a:t>1- الشعور بالمشكلة وتحديدها </a:t>
          </a:r>
          <a:endParaRPr lang="en-US" sz="2900" b="1" kern="1200" dirty="0"/>
        </a:p>
      </dsp:txBody>
      <dsp:txXfrm rot="10800000">
        <a:off x="1792430" y="1457"/>
        <a:ext cx="5527532" cy="710797"/>
      </dsp:txXfrm>
    </dsp:sp>
    <dsp:sp modelId="{8E92B6BB-71E6-44FC-9C96-1561F8E83616}">
      <dsp:nvSpPr>
        <dsp:cNvPr id="0" name=""/>
        <dsp:cNvSpPr/>
      </dsp:nvSpPr>
      <dsp:spPr>
        <a:xfrm>
          <a:off x="1259332" y="1457"/>
          <a:ext cx="710797" cy="710797"/>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47000" r="-47000"/>
          </a:stretch>
        </a:blip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B8F324-CD95-4436-A9EB-3B84BCA308F2}">
      <dsp:nvSpPr>
        <dsp:cNvPr id="0" name=""/>
        <dsp:cNvSpPr/>
      </dsp:nvSpPr>
      <dsp:spPr>
        <a:xfrm rot="10800000">
          <a:off x="1614731" y="924433"/>
          <a:ext cx="5705231" cy="710797"/>
        </a:xfrm>
        <a:prstGeom prst="homePlat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442" tIns="110490" rIns="206248" bIns="110490" numCol="1" spcCol="1270" anchor="ctr" anchorCtr="0">
          <a:noAutofit/>
        </a:bodyPr>
        <a:lstStyle/>
        <a:p>
          <a:pPr lvl="0" algn="ctr" defTabSz="1289050">
            <a:lnSpc>
              <a:spcPct val="90000"/>
            </a:lnSpc>
            <a:spcBef>
              <a:spcPct val="0"/>
            </a:spcBef>
            <a:spcAft>
              <a:spcPct val="35000"/>
            </a:spcAft>
          </a:pPr>
          <a:r>
            <a:rPr lang="ar-EG" sz="2900" b="1" kern="1200" dirty="0"/>
            <a:t>2- جمع البيانات المتعلقة بالمشكلة </a:t>
          </a:r>
          <a:endParaRPr lang="en-US" sz="2900" b="1" kern="1200" dirty="0"/>
        </a:p>
      </dsp:txBody>
      <dsp:txXfrm rot="10800000">
        <a:off x="1792430" y="924433"/>
        <a:ext cx="5527532" cy="710797"/>
      </dsp:txXfrm>
    </dsp:sp>
    <dsp:sp modelId="{492D1AB9-8616-465D-925D-9685AFCB9B4B}">
      <dsp:nvSpPr>
        <dsp:cNvPr id="0" name=""/>
        <dsp:cNvSpPr/>
      </dsp:nvSpPr>
      <dsp:spPr>
        <a:xfrm>
          <a:off x="1259332" y="924433"/>
          <a:ext cx="710797" cy="710797"/>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25000" r="-25000"/>
          </a:stretch>
        </a:blip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547432-E249-4138-90D1-37E61C4DA2FA}">
      <dsp:nvSpPr>
        <dsp:cNvPr id="0" name=""/>
        <dsp:cNvSpPr/>
      </dsp:nvSpPr>
      <dsp:spPr>
        <a:xfrm rot="10800000">
          <a:off x="1614731" y="1847409"/>
          <a:ext cx="5705231" cy="710797"/>
        </a:xfrm>
        <a:prstGeom prst="homePlat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442" tIns="110490" rIns="206248" bIns="110490" numCol="1" spcCol="1270" anchor="ctr" anchorCtr="0">
          <a:noAutofit/>
        </a:bodyPr>
        <a:lstStyle/>
        <a:p>
          <a:pPr lvl="0" algn="ctr" defTabSz="1289050">
            <a:lnSpc>
              <a:spcPct val="90000"/>
            </a:lnSpc>
            <a:spcBef>
              <a:spcPct val="0"/>
            </a:spcBef>
            <a:spcAft>
              <a:spcPct val="35000"/>
            </a:spcAft>
          </a:pPr>
          <a:r>
            <a:rPr lang="ar-EG" sz="2900" b="1" kern="1200" dirty="0"/>
            <a:t>3- فرض الفروض(اقتراح حلول للمشكلة) </a:t>
          </a:r>
          <a:endParaRPr lang="en-US" sz="2900" b="1" kern="1200" dirty="0"/>
        </a:p>
      </dsp:txBody>
      <dsp:txXfrm rot="10800000">
        <a:off x="1792430" y="1847409"/>
        <a:ext cx="5527532" cy="710797"/>
      </dsp:txXfrm>
    </dsp:sp>
    <dsp:sp modelId="{551447D0-7856-49C2-AFFB-3C5234C32A14}">
      <dsp:nvSpPr>
        <dsp:cNvPr id="0" name=""/>
        <dsp:cNvSpPr/>
      </dsp:nvSpPr>
      <dsp:spPr>
        <a:xfrm>
          <a:off x="1259332" y="1847409"/>
          <a:ext cx="710797" cy="710797"/>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33000" r="-33000"/>
          </a:stretch>
        </a:blip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A8C2E2F-C8B8-4CB3-83BA-D9E48563A1C1}">
      <dsp:nvSpPr>
        <dsp:cNvPr id="0" name=""/>
        <dsp:cNvSpPr/>
      </dsp:nvSpPr>
      <dsp:spPr>
        <a:xfrm rot="10800000">
          <a:off x="1614731" y="2770385"/>
          <a:ext cx="5705231" cy="710797"/>
        </a:xfrm>
        <a:prstGeom prst="homePlat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442" tIns="110490" rIns="206248" bIns="110490" numCol="1" spcCol="1270" anchor="ctr" anchorCtr="0">
          <a:noAutofit/>
        </a:bodyPr>
        <a:lstStyle/>
        <a:p>
          <a:pPr lvl="0" algn="ctr" defTabSz="1289050">
            <a:lnSpc>
              <a:spcPct val="90000"/>
            </a:lnSpc>
            <a:spcBef>
              <a:spcPct val="0"/>
            </a:spcBef>
            <a:spcAft>
              <a:spcPct val="35000"/>
            </a:spcAft>
          </a:pPr>
          <a:r>
            <a:rPr lang="ar-EG" sz="2900" b="1" kern="1200" dirty="0"/>
            <a:t>4- اختبار الفروض عمليا (التجريب)</a:t>
          </a:r>
          <a:endParaRPr lang="en-US" sz="2900" b="1" kern="1200" dirty="0"/>
        </a:p>
      </dsp:txBody>
      <dsp:txXfrm rot="10800000">
        <a:off x="1792430" y="2770385"/>
        <a:ext cx="5527532" cy="710797"/>
      </dsp:txXfrm>
    </dsp:sp>
    <dsp:sp modelId="{A3A938F0-B771-4681-9EF5-DA810CF69DDE}">
      <dsp:nvSpPr>
        <dsp:cNvPr id="0" name=""/>
        <dsp:cNvSpPr/>
      </dsp:nvSpPr>
      <dsp:spPr>
        <a:xfrm>
          <a:off x="1259332" y="2770385"/>
          <a:ext cx="710797" cy="710797"/>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a:stretch>
        </a:blip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75CC2A-6BDC-415C-8012-89F67081A123}">
      <dsp:nvSpPr>
        <dsp:cNvPr id="0" name=""/>
        <dsp:cNvSpPr/>
      </dsp:nvSpPr>
      <dsp:spPr>
        <a:xfrm rot="10800000">
          <a:off x="1614731" y="3693361"/>
          <a:ext cx="5705231" cy="710797"/>
        </a:xfrm>
        <a:prstGeom prst="homePlat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442" tIns="110490" rIns="206248" bIns="110490" numCol="1" spcCol="1270" anchor="ctr" anchorCtr="0">
          <a:noAutofit/>
        </a:bodyPr>
        <a:lstStyle/>
        <a:p>
          <a:pPr lvl="0" algn="ctr" defTabSz="1289050">
            <a:lnSpc>
              <a:spcPct val="90000"/>
            </a:lnSpc>
            <a:spcBef>
              <a:spcPct val="0"/>
            </a:spcBef>
            <a:spcAft>
              <a:spcPct val="35000"/>
            </a:spcAft>
          </a:pPr>
          <a:r>
            <a:rPr lang="ar-EG" sz="2900" b="1" kern="1200" dirty="0"/>
            <a:t>5- الحل والاستنتاج </a:t>
          </a:r>
          <a:endParaRPr lang="en-US" sz="2900" b="1" kern="1200" dirty="0"/>
        </a:p>
      </dsp:txBody>
      <dsp:txXfrm rot="10800000">
        <a:off x="1792430" y="3693361"/>
        <a:ext cx="5527532" cy="710797"/>
      </dsp:txXfrm>
    </dsp:sp>
    <dsp:sp modelId="{CF81F1F1-0C48-4856-BCF1-3EC8520DEB91}">
      <dsp:nvSpPr>
        <dsp:cNvPr id="0" name=""/>
        <dsp:cNvSpPr/>
      </dsp:nvSpPr>
      <dsp:spPr>
        <a:xfrm>
          <a:off x="1259332" y="3693361"/>
          <a:ext cx="710797" cy="710797"/>
        </a:xfrm>
        <a:prstGeom prst="ellipse">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a:stretch>
        </a:blip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660718-5F2F-421A-BA49-41A163F9E732}">
      <dsp:nvSpPr>
        <dsp:cNvPr id="0" name=""/>
        <dsp:cNvSpPr/>
      </dsp:nvSpPr>
      <dsp:spPr>
        <a:xfrm rot="10800000">
          <a:off x="1614731" y="4616337"/>
          <a:ext cx="5705231" cy="710797"/>
        </a:xfrm>
        <a:prstGeom prst="homePlat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3442" tIns="110490" rIns="206248" bIns="110490" numCol="1" spcCol="1270" anchor="ctr" anchorCtr="0">
          <a:noAutofit/>
        </a:bodyPr>
        <a:lstStyle/>
        <a:p>
          <a:pPr lvl="0" algn="ctr" defTabSz="1289050">
            <a:lnSpc>
              <a:spcPct val="90000"/>
            </a:lnSpc>
            <a:spcBef>
              <a:spcPct val="0"/>
            </a:spcBef>
            <a:spcAft>
              <a:spcPct val="35000"/>
            </a:spcAft>
          </a:pPr>
          <a:r>
            <a:rPr lang="ar-EG" sz="2900" b="1" kern="1200" dirty="0"/>
            <a:t>6-</a:t>
          </a:r>
          <a:r>
            <a:rPr lang="ar-EG" sz="2900" kern="1200" dirty="0"/>
            <a:t> </a:t>
          </a:r>
          <a:r>
            <a:rPr lang="ar-EG" sz="2900" b="1" kern="1200" dirty="0"/>
            <a:t>التعميم</a:t>
          </a:r>
          <a:endParaRPr lang="en-US" sz="2900" b="1" kern="1200" dirty="0"/>
        </a:p>
      </dsp:txBody>
      <dsp:txXfrm rot="10800000">
        <a:off x="1792430" y="4616337"/>
        <a:ext cx="5527532" cy="710797"/>
      </dsp:txXfrm>
    </dsp:sp>
    <dsp:sp modelId="{0F3E3046-3C9C-4D12-B8F6-8CE128B1F4C3}">
      <dsp:nvSpPr>
        <dsp:cNvPr id="0" name=""/>
        <dsp:cNvSpPr/>
      </dsp:nvSpPr>
      <dsp:spPr>
        <a:xfrm>
          <a:off x="1259332" y="4616337"/>
          <a:ext cx="710797" cy="710797"/>
        </a:xfrm>
        <a:prstGeom prst="ellipse">
          <a:avLst/>
        </a:prstGeom>
        <a:blipFill rotWithShape="1">
          <a:blip xmlns:r="http://schemas.openxmlformats.org/officeDocument/2006/relationships" r:embed="rId6"/>
          <a:stretch>
            <a:fillRect/>
          </a:stretch>
        </a:blip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3815" y="0"/>
            <a:ext cx="2947035" cy="496649"/>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sz="quarter" idx="1"/>
          </p:nvPr>
        </p:nvSpPr>
        <p:spPr>
          <a:xfrm>
            <a:off x="1575" y="0"/>
            <a:ext cx="2947035" cy="496649"/>
          </a:xfrm>
          <a:prstGeom prst="rect">
            <a:avLst/>
          </a:prstGeom>
        </p:spPr>
        <p:txBody>
          <a:bodyPr vert="horz" lIns="91440" tIns="45720" rIns="91440" bIns="45720" rtlCol="1"/>
          <a:lstStyle>
            <a:lvl1pPr algn="l">
              <a:defRPr sz="1200"/>
            </a:lvl1pPr>
          </a:lstStyle>
          <a:p>
            <a:fld id="{86E545A5-F58B-44DF-8B7D-8835A99EAABB}" type="datetimeFigureOut">
              <a:rPr lang="ar-EG" smtClean="0"/>
              <a:pPr/>
              <a:t>30/07/1441</a:t>
            </a:fld>
            <a:endParaRPr lang="ar-EG"/>
          </a:p>
        </p:txBody>
      </p:sp>
      <p:sp>
        <p:nvSpPr>
          <p:cNvPr id="4" name="Footer Placeholder 3"/>
          <p:cNvSpPr>
            <a:spLocks noGrp="1"/>
          </p:cNvSpPr>
          <p:nvPr>
            <p:ph type="ftr" sz="quarter" idx="2"/>
          </p:nvPr>
        </p:nvSpPr>
        <p:spPr>
          <a:xfrm>
            <a:off x="3853815" y="9434615"/>
            <a:ext cx="2947035" cy="496649"/>
          </a:xfrm>
          <a:prstGeom prst="rect">
            <a:avLst/>
          </a:prstGeom>
        </p:spPr>
        <p:txBody>
          <a:bodyPr vert="horz" lIns="91440" tIns="45720" rIns="91440" bIns="45720" rtlCol="1" anchor="b"/>
          <a:lstStyle>
            <a:lvl1pPr algn="r">
              <a:defRPr sz="1200"/>
            </a:lvl1pPr>
          </a:lstStyle>
          <a:p>
            <a:endParaRPr lang="ar-EG"/>
          </a:p>
        </p:txBody>
      </p:sp>
      <p:sp>
        <p:nvSpPr>
          <p:cNvPr id="5" name="Slide Number Placeholder 4"/>
          <p:cNvSpPr>
            <a:spLocks noGrp="1"/>
          </p:cNvSpPr>
          <p:nvPr>
            <p:ph type="sldNum" sz="quarter" idx="3"/>
          </p:nvPr>
        </p:nvSpPr>
        <p:spPr>
          <a:xfrm>
            <a:off x="1575" y="9434615"/>
            <a:ext cx="2947035" cy="496649"/>
          </a:xfrm>
          <a:prstGeom prst="rect">
            <a:avLst/>
          </a:prstGeom>
        </p:spPr>
        <p:txBody>
          <a:bodyPr vert="horz" lIns="91440" tIns="45720" rIns="91440" bIns="45720" rtlCol="1" anchor="b"/>
          <a:lstStyle>
            <a:lvl1pPr algn="l">
              <a:defRPr sz="1200"/>
            </a:lvl1pPr>
          </a:lstStyle>
          <a:p>
            <a:fld id="{FC7B2F78-FCE9-4FBD-9E6B-EE15C69857C1}" type="slidenum">
              <a:rPr lang="ar-EG" smtClean="0"/>
              <a:pPr/>
              <a:t>‹#›</a:t>
            </a:fld>
            <a:endParaRPr lang="ar-EG"/>
          </a:p>
        </p:txBody>
      </p:sp>
    </p:spTree>
    <p:extLst>
      <p:ext uri="{BB962C8B-B14F-4D97-AF65-F5344CB8AC3E}">
        <p14:creationId xmlns:p14="http://schemas.microsoft.com/office/powerpoint/2010/main" val="59531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7035" cy="496649"/>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2241" y="0"/>
            <a:ext cx="2947035" cy="496649"/>
          </a:xfrm>
          <a:prstGeom prst="rect">
            <a:avLst/>
          </a:prstGeom>
        </p:spPr>
        <p:txBody>
          <a:bodyPr vert="horz" lIns="91440" tIns="45720" rIns="91440" bIns="45720" rtlCol="0"/>
          <a:lstStyle>
            <a:lvl1pPr algn="r">
              <a:defRPr sz="1200"/>
            </a:lvl1pPr>
          </a:lstStyle>
          <a:p>
            <a:fld id="{1E2D7FCE-F028-4D58-B503-A64197588202}" type="datetimeFigureOut">
              <a:rPr lang="en-US" smtClean="0"/>
              <a:pPr/>
              <a:t>3/24/2020</a:t>
            </a:fld>
            <a:endParaRPr lang="en-US" dirty="0"/>
          </a:p>
        </p:txBody>
      </p:sp>
      <p:sp>
        <p:nvSpPr>
          <p:cNvPr id="4" name="Slide Image Placeholder 3"/>
          <p:cNvSpPr>
            <a:spLocks noGrp="1" noRot="1" noChangeAspect="1"/>
          </p:cNvSpPr>
          <p:nvPr>
            <p:ph type="sldImg" idx="2"/>
          </p:nvPr>
        </p:nvSpPr>
        <p:spPr>
          <a:xfrm>
            <a:off x="917575" y="744538"/>
            <a:ext cx="4965700" cy="37258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085" y="4718169"/>
            <a:ext cx="5440680" cy="446984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4615"/>
            <a:ext cx="2947035" cy="496649"/>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2241" y="9434615"/>
            <a:ext cx="2947035" cy="496649"/>
          </a:xfrm>
          <a:prstGeom prst="rect">
            <a:avLst/>
          </a:prstGeom>
        </p:spPr>
        <p:txBody>
          <a:bodyPr vert="horz" lIns="91440" tIns="45720" rIns="91440" bIns="45720" rtlCol="0" anchor="b"/>
          <a:lstStyle>
            <a:lvl1pPr algn="r">
              <a:defRPr sz="1200"/>
            </a:lvl1pPr>
          </a:lstStyle>
          <a:p>
            <a:fld id="{6F511B0B-BD11-4332-A5A9-2615F3162FFB}" type="slidenum">
              <a:rPr lang="en-US" smtClean="0"/>
              <a:pPr/>
              <a:t>‹#›</a:t>
            </a:fld>
            <a:endParaRPr lang="en-US" dirty="0"/>
          </a:p>
        </p:txBody>
      </p:sp>
    </p:spTree>
    <p:extLst>
      <p:ext uri="{BB962C8B-B14F-4D97-AF65-F5344CB8AC3E}">
        <p14:creationId xmlns:p14="http://schemas.microsoft.com/office/powerpoint/2010/main" val="2453420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95405D6-2C2B-4DB9-A81A-E9A0DA8539F3}" type="datetime1">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705288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699481-1D76-4CA2-A9A1-151AD6AD1FB7}" type="datetime1">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541665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51F1D1-A246-4C3A-9FB8-F88972A478F7}" type="datetime1">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937367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7997F2-BCF6-4043-8DA9-A5BCC88646FD}" type="datetime1">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873914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C66417-8022-4202-BB1C-EA3A2061E7C8}" type="datetime1">
              <a:rPr lang="en-US" smtClean="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907215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65A7E2-162A-42C3-A66F-C58F5340676B}" type="datetime1">
              <a:rPr lang="en-US" smtClean="0"/>
              <a:pPr/>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14798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80C0BE-A66B-4DED-BF85-AE30E2744A9A}" type="datetime1">
              <a:rPr lang="en-US" smtClean="0"/>
              <a:pPr/>
              <a:t>3/24/2020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879415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314F42-3B6B-41C4-84DC-23D07C055F39}" type="datetime1">
              <a:rPr lang="en-US" smtClean="0"/>
              <a:pPr/>
              <a:t>3/24/2020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033445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D6F15-9B28-4940-A9B0-A5073748F4CD}" type="datetime1">
              <a:rPr lang="en-US" smtClean="0"/>
              <a:pPr/>
              <a:t>3/24/2020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758633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D4EC8D-FDDB-42A5-A1AD-9D2F962DC42F}" type="datetime1">
              <a:rPr lang="en-US" smtClean="0"/>
              <a:pPr/>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814799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9321A9-0BA6-4303-9AF9-39D803108F34}" type="datetime1">
              <a:rPr lang="en-US" smtClean="0"/>
              <a:pPr/>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197230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3D410D-F493-4F6C-BB60-69FC7469277D}" type="datetime1">
              <a:rPr lang="en-US" smtClean="0"/>
              <a:pPr/>
              <a:t>3/24/2020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06993312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928670"/>
            <a:ext cx="8229600" cy="1143000"/>
          </a:xfrm>
        </p:spPr>
        <p:txBody>
          <a:bodyPr>
            <a:noAutofit/>
          </a:bodyPr>
          <a:lstStyle/>
          <a:p>
            <a:r>
              <a:rPr lang="ar-EG" sz="6000" b="1" dirty="0" smtClean="0"/>
              <a:t>محاضرات مناهج البحث</a:t>
            </a:r>
            <a:br>
              <a:rPr lang="ar-EG" sz="6000" b="1" dirty="0" smtClean="0"/>
            </a:br>
            <a:endParaRPr lang="ar-EG" sz="6000" b="1" dirty="0"/>
          </a:p>
        </p:txBody>
      </p:sp>
      <p:sp>
        <p:nvSpPr>
          <p:cNvPr id="3" name="Content Placeholder 2"/>
          <p:cNvSpPr>
            <a:spLocks noGrp="1"/>
          </p:cNvSpPr>
          <p:nvPr>
            <p:ph idx="1"/>
          </p:nvPr>
        </p:nvSpPr>
        <p:spPr>
          <a:xfrm>
            <a:off x="395536" y="1916832"/>
            <a:ext cx="8229600" cy="3900502"/>
          </a:xfrm>
          <a:effectLst/>
        </p:spPr>
        <p:style>
          <a:lnRef idx="2">
            <a:schemeClr val="accent2"/>
          </a:lnRef>
          <a:fillRef idx="1">
            <a:schemeClr val="lt1"/>
          </a:fillRef>
          <a:effectRef idx="0">
            <a:schemeClr val="accent2"/>
          </a:effectRef>
          <a:fontRef idx="minor">
            <a:schemeClr val="dk1"/>
          </a:fontRef>
        </p:style>
        <p:txBody>
          <a:bodyPr/>
          <a:lstStyle/>
          <a:p>
            <a:pPr algn="ctr">
              <a:buNone/>
            </a:pPr>
            <a:r>
              <a:rPr lang="ar-EG" dirty="0" smtClean="0"/>
              <a:t>إعداد </a:t>
            </a:r>
            <a:r>
              <a:rPr lang="ar-EG" dirty="0" err="1" smtClean="0"/>
              <a:t>أ</a:t>
            </a:r>
            <a:r>
              <a:rPr lang="ar-EG" dirty="0" smtClean="0"/>
              <a:t>.د/ </a:t>
            </a:r>
            <a:r>
              <a:rPr lang="ar-EG" dirty="0" err="1" smtClean="0"/>
              <a:t>أبوالسعود</a:t>
            </a:r>
            <a:r>
              <a:rPr lang="ar-EG" dirty="0" smtClean="0"/>
              <a:t> محمد أحمد</a:t>
            </a:r>
          </a:p>
          <a:p>
            <a:pPr algn="r">
              <a:buNone/>
            </a:pPr>
            <a:r>
              <a:rPr lang="ar-EG" dirty="0" smtClean="0"/>
              <a:t>1- المحاضرة الأولى : المفاهيم والمبادئ الأساسية للبحث العلمي </a:t>
            </a:r>
          </a:p>
          <a:p>
            <a:pPr algn="r">
              <a:buNone/>
            </a:pPr>
            <a:r>
              <a:rPr lang="ar-EG" dirty="0" smtClean="0"/>
              <a:t>2- المحاضرة الثانية : أهداف العلم </a:t>
            </a:r>
          </a:p>
          <a:p>
            <a:pPr algn="r">
              <a:buNone/>
            </a:pPr>
            <a:r>
              <a:rPr lang="ar-EG" dirty="0" smtClean="0"/>
              <a:t>3- المحاضرة الثالثة : أدوات جمع البيانات</a:t>
            </a:r>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61876194"/>
              </p:ext>
            </p:extLst>
          </p:nvPr>
        </p:nvGraphicFramePr>
        <p:xfrm>
          <a:off x="251520" y="476672"/>
          <a:ext cx="8435280"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477985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4"/>
          <p:cNvSpPr>
            <a:spLocks noGrp="1"/>
          </p:cNvSpPr>
          <p:nvPr>
            <p:ph type="title"/>
          </p:nvPr>
        </p:nvSpPr>
        <p:spPr>
          <a:xfrm>
            <a:off x="467544" y="476672"/>
            <a:ext cx="8219256" cy="86834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normAutofit/>
          </a:bodyPr>
          <a:lstStyle/>
          <a:p>
            <a:r>
              <a:rPr lang="ar-EG" sz="4000" dirty="0"/>
              <a:t>أولا : المفاهيم والمبادىء الأساسية للبحث العلمى </a:t>
            </a:r>
            <a:endPar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lgerian" panose="04020705040A02060702" pitchFamily="82" charset="0"/>
            </a:endParaRPr>
          </a:p>
        </p:txBody>
      </p:sp>
      <p:sp>
        <p:nvSpPr>
          <p:cNvPr id="3" name="Content Placeholder 2"/>
          <p:cNvSpPr>
            <a:spLocks noGrp="1"/>
          </p:cNvSpPr>
          <p:nvPr>
            <p:ph idx="1"/>
          </p:nvPr>
        </p:nvSpPr>
        <p:spPr>
          <a:xfrm>
            <a:off x="1619672" y="1700808"/>
            <a:ext cx="5842992" cy="4572508"/>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endParaRPr lang="en-US" dirty="0"/>
          </a:p>
          <a:p>
            <a:pPr marL="0" indent="0" algn="ctr">
              <a:buNone/>
            </a:pPr>
            <a:r>
              <a:rPr lang="ar-EG" b="1" dirty="0"/>
              <a:t>البحث العلمى هو</a:t>
            </a:r>
          </a:p>
          <a:p>
            <a:pPr marL="0" indent="0" algn="ctr">
              <a:buNone/>
            </a:pPr>
            <a:r>
              <a:rPr lang="ar-EG" b="1" dirty="0"/>
              <a:t> استقصاء (بحث) منظم ، مضبوط ، </a:t>
            </a:r>
            <a:r>
              <a:rPr lang="ar-EG" b="1" dirty="0" err="1"/>
              <a:t>أمبريقى</a:t>
            </a:r>
            <a:r>
              <a:rPr lang="ar-EG" b="1" dirty="0"/>
              <a:t> ، ناقد لظاهرة طبيعية ، ويتم توجيهه اعتمادًا على النظرية والفروض عن العلاقات بين مكونات الظاهرة .</a:t>
            </a:r>
            <a:r>
              <a:rPr lang="ar-EG" dirty="0"/>
              <a:t> </a:t>
            </a:r>
          </a:p>
        </p:txBody>
      </p:sp>
    </p:spTree>
    <p:extLst>
      <p:ext uri="{BB962C8B-B14F-4D97-AF65-F5344CB8AC3E}">
        <p14:creationId xmlns:p14="http://schemas.microsoft.com/office/powerpoint/2010/main" val="141133036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7"/>
          <p:cNvSpPr>
            <a:spLocks noGrp="1"/>
          </p:cNvSpPr>
          <p:nvPr>
            <p:ph type="title"/>
          </p:nvPr>
        </p:nvSpPr>
        <p:spPr>
          <a:xfrm>
            <a:off x="661182" y="357166"/>
            <a:ext cx="7655234" cy="767578"/>
          </a:xfrm>
          <a:prstGeom prst="roundRect">
            <a:avLst/>
          </a:prstGeom>
          <a:effectLst>
            <a:glow rad="139700">
              <a:schemeClr val="accent3">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normAutofit fontScale="90000"/>
          </a:bodyPr>
          <a:lstStyle/>
          <a:p>
            <a:pPr algn="ctr"/>
            <a:r>
              <a:rPr lang="ar-EG"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lgerian" panose="04020705040A02060702" pitchFamily="82" charset="0"/>
              </a:rPr>
              <a:t>  خطوات المنهج العلمى فى البحث</a:t>
            </a:r>
            <a:endPar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lgerian" panose="04020705040A02060702" pitchFamily="82"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208212624"/>
              </p:ext>
            </p:extLst>
          </p:nvPr>
        </p:nvGraphicFramePr>
        <p:xfrm>
          <a:off x="107504" y="1340768"/>
          <a:ext cx="8579296"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graphicEl>
                                              <a:dgm id="{8E92B6BB-71E6-44FC-9C96-1561F8E83616}"/>
                                            </p:graphicEl>
                                          </p:spTgt>
                                        </p:tgtEl>
                                        <p:attrNameLst>
                                          <p:attrName>style.visibility</p:attrName>
                                        </p:attrNameLst>
                                      </p:cBhvr>
                                      <p:to>
                                        <p:strVal val="visible"/>
                                      </p:to>
                                    </p:set>
                                    <p:animEffect transition="in" filter="wheel(1)">
                                      <p:cBhvr>
                                        <p:cTn id="12" dur="2000"/>
                                        <p:tgtEl>
                                          <p:spTgt spid="3">
                                            <p:graphicEl>
                                              <a:dgm id="{8E92B6BB-71E6-44FC-9C96-1561F8E83616}"/>
                                            </p:graphicEl>
                                          </p:spTgt>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3">
                                            <p:graphicEl>
                                              <a:dgm id="{D49F2DBC-D5C9-4550-B3E7-A75810563AB2}"/>
                                            </p:graphicEl>
                                          </p:spTgt>
                                        </p:tgtEl>
                                        <p:attrNameLst>
                                          <p:attrName>style.visibility</p:attrName>
                                        </p:attrNameLst>
                                      </p:cBhvr>
                                      <p:to>
                                        <p:strVal val="visible"/>
                                      </p:to>
                                    </p:set>
                                    <p:animEffect transition="in" filter="wheel(1)">
                                      <p:cBhvr>
                                        <p:cTn id="15" dur="2000"/>
                                        <p:tgtEl>
                                          <p:spTgt spid="3">
                                            <p:graphicEl>
                                              <a:dgm id="{D49F2DBC-D5C9-4550-B3E7-A75810563AB2}"/>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3">
                                            <p:graphicEl>
                                              <a:dgm id="{492D1AB9-8616-465D-925D-9685AFCB9B4B}"/>
                                            </p:graphicEl>
                                          </p:spTgt>
                                        </p:tgtEl>
                                        <p:attrNameLst>
                                          <p:attrName>style.visibility</p:attrName>
                                        </p:attrNameLst>
                                      </p:cBhvr>
                                      <p:to>
                                        <p:strVal val="visible"/>
                                      </p:to>
                                    </p:set>
                                    <p:animEffect transition="in" filter="wheel(1)">
                                      <p:cBhvr>
                                        <p:cTn id="20" dur="2000"/>
                                        <p:tgtEl>
                                          <p:spTgt spid="3">
                                            <p:graphicEl>
                                              <a:dgm id="{492D1AB9-8616-465D-925D-9685AFCB9B4B}"/>
                                            </p:graphicEl>
                                          </p:spTgt>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3">
                                            <p:graphicEl>
                                              <a:dgm id="{D6B8F324-CD95-4436-A9EB-3B84BCA308F2}"/>
                                            </p:graphicEl>
                                          </p:spTgt>
                                        </p:tgtEl>
                                        <p:attrNameLst>
                                          <p:attrName>style.visibility</p:attrName>
                                        </p:attrNameLst>
                                      </p:cBhvr>
                                      <p:to>
                                        <p:strVal val="visible"/>
                                      </p:to>
                                    </p:set>
                                    <p:animEffect transition="in" filter="wheel(1)">
                                      <p:cBhvr>
                                        <p:cTn id="23" dur="2000"/>
                                        <p:tgtEl>
                                          <p:spTgt spid="3">
                                            <p:graphicEl>
                                              <a:dgm id="{D6B8F324-CD95-4436-A9EB-3B84BCA308F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3">
                                            <p:graphicEl>
                                              <a:dgm id="{551447D0-7856-49C2-AFFB-3C5234C32A14}"/>
                                            </p:graphicEl>
                                          </p:spTgt>
                                        </p:tgtEl>
                                        <p:attrNameLst>
                                          <p:attrName>style.visibility</p:attrName>
                                        </p:attrNameLst>
                                      </p:cBhvr>
                                      <p:to>
                                        <p:strVal val="visible"/>
                                      </p:to>
                                    </p:set>
                                    <p:animEffect transition="in" filter="wheel(1)">
                                      <p:cBhvr>
                                        <p:cTn id="28" dur="2000"/>
                                        <p:tgtEl>
                                          <p:spTgt spid="3">
                                            <p:graphicEl>
                                              <a:dgm id="{551447D0-7856-49C2-AFFB-3C5234C32A14}"/>
                                            </p:graphicEl>
                                          </p:spTgt>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3">
                                            <p:graphicEl>
                                              <a:dgm id="{D7547432-E249-4138-90D1-37E61C4DA2FA}"/>
                                            </p:graphicEl>
                                          </p:spTgt>
                                        </p:tgtEl>
                                        <p:attrNameLst>
                                          <p:attrName>style.visibility</p:attrName>
                                        </p:attrNameLst>
                                      </p:cBhvr>
                                      <p:to>
                                        <p:strVal val="visible"/>
                                      </p:to>
                                    </p:set>
                                    <p:animEffect transition="in" filter="wheel(1)">
                                      <p:cBhvr>
                                        <p:cTn id="31" dur="2000"/>
                                        <p:tgtEl>
                                          <p:spTgt spid="3">
                                            <p:graphicEl>
                                              <a:dgm id="{D7547432-E249-4138-90D1-37E61C4DA2FA}"/>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3">
                                            <p:graphicEl>
                                              <a:dgm id="{A3A938F0-B771-4681-9EF5-DA810CF69DDE}"/>
                                            </p:graphicEl>
                                          </p:spTgt>
                                        </p:tgtEl>
                                        <p:attrNameLst>
                                          <p:attrName>style.visibility</p:attrName>
                                        </p:attrNameLst>
                                      </p:cBhvr>
                                      <p:to>
                                        <p:strVal val="visible"/>
                                      </p:to>
                                    </p:set>
                                    <p:animEffect transition="in" filter="wheel(1)">
                                      <p:cBhvr>
                                        <p:cTn id="36" dur="2000"/>
                                        <p:tgtEl>
                                          <p:spTgt spid="3">
                                            <p:graphicEl>
                                              <a:dgm id="{A3A938F0-B771-4681-9EF5-DA810CF69DDE}"/>
                                            </p:graphicEl>
                                          </p:spTgt>
                                        </p:tgtEl>
                                      </p:cBhvr>
                                    </p:animEffect>
                                  </p:childTnLst>
                                </p:cTn>
                              </p:par>
                              <p:par>
                                <p:cTn id="37" presetID="21" presetClass="entr" presetSubtype="1" fill="hold" grpId="0" nodeType="withEffect">
                                  <p:stCondLst>
                                    <p:cond delay="0"/>
                                  </p:stCondLst>
                                  <p:childTnLst>
                                    <p:set>
                                      <p:cBhvr>
                                        <p:cTn id="38" dur="1" fill="hold">
                                          <p:stCondLst>
                                            <p:cond delay="0"/>
                                          </p:stCondLst>
                                        </p:cTn>
                                        <p:tgtEl>
                                          <p:spTgt spid="3">
                                            <p:graphicEl>
                                              <a:dgm id="{BA8C2E2F-C8B8-4CB3-83BA-D9E48563A1C1}"/>
                                            </p:graphicEl>
                                          </p:spTgt>
                                        </p:tgtEl>
                                        <p:attrNameLst>
                                          <p:attrName>style.visibility</p:attrName>
                                        </p:attrNameLst>
                                      </p:cBhvr>
                                      <p:to>
                                        <p:strVal val="visible"/>
                                      </p:to>
                                    </p:set>
                                    <p:animEffect transition="in" filter="wheel(1)">
                                      <p:cBhvr>
                                        <p:cTn id="39" dur="2000"/>
                                        <p:tgtEl>
                                          <p:spTgt spid="3">
                                            <p:graphicEl>
                                              <a:dgm id="{BA8C2E2F-C8B8-4CB3-83BA-D9E48563A1C1}"/>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grpId="0" nodeType="clickEffect">
                                  <p:stCondLst>
                                    <p:cond delay="0"/>
                                  </p:stCondLst>
                                  <p:childTnLst>
                                    <p:set>
                                      <p:cBhvr>
                                        <p:cTn id="43" dur="1" fill="hold">
                                          <p:stCondLst>
                                            <p:cond delay="0"/>
                                          </p:stCondLst>
                                        </p:cTn>
                                        <p:tgtEl>
                                          <p:spTgt spid="3">
                                            <p:graphicEl>
                                              <a:dgm id="{CF81F1F1-0C48-4856-BCF1-3EC8520DEB91}"/>
                                            </p:graphicEl>
                                          </p:spTgt>
                                        </p:tgtEl>
                                        <p:attrNameLst>
                                          <p:attrName>style.visibility</p:attrName>
                                        </p:attrNameLst>
                                      </p:cBhvr>
                                      <p:to>
                                        <p:strVal val="visible"/>
                                      </p:to>
                                    </p:set>
                                    <p:animEffect transition="in" filter="wheel(1)">
                                      <p:cBhvr>
                                        <p:cTn id="44" dur="2000"/>
                                        <p:tgtEl>
                                          <p:spTgt spid="3">
                                            <p:graphicEl>
                                              <a:dgm id="{CF81F1F1-0C48-4856-BCF1-3EC8520DEB91}"/>
                                            </p:graphicEl>
                                          </p:spTgt>
                                        </p:tgtEl>
                                      </p:cBhvr>
                                    </p:animEffect>
                                  </p:childTnLst>
                                </p:cTn>
                              </p:par>
                              <p:par>
                                <p:cTn id="45" presetID="21" presetClass="entr" presetSubtype="1" fill="hold" grpId="0" nodeType="withEffect">
                                  <p:stCondLst>
                                    <p:cond delay="0"/>
                                  </p:stCondLst>
                                  <p:childTnLst>
                                    <p:set>
                                      <p:cBhvr>
                                        <p:cTn id="46" dur="1" fill="hold">
                                          <p:stCondLst>
                                            <p:cond delay="0"/>
                                          </p:stCondLst>
                                        </p:cTn>
                                        <p:tgtEl>
                                          <p:spTgt spid="3">
                                            <p:graphicEl>
                                              <a:dgm id="{4775CC2A-6BDC-415C-8012-89F67081A123}"/>
                                            </p:graphicEl>
                                          </p:spTgt>
                                        </p:tgtEl>
                                        <p:attrNameLst>
                                          <p:attrName>style.visibility</p:attrName>
                                        </p:attrNameLst>
                                      </p:cBhvr>
                                      <p:to>
                                        <p:strVal val="visible"/>
                                      </p:to>
                                    </p:set>
                                    <p:animEffect transition="in" filter="wheel(1)">
                                      <p:cBhvr>
                                        <p:cTn id="47" dur="2000"/>
                                        <p:tgtEl>
                                          <p:spTgt spid="3">
                                            <p:graphicEl>
                                              <a:dgm id="{4775CC2A-6BDC-415C-8012-89F67081A123}"/>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3">
                                            <p:graphicEl>
                                              <a:dgm id="{0F3E3046-3C9C-4D12-B8F6-8CE128B1F4C3}"/>
                                            </p:graphicEl>
                                          </p:spTgt>
                                        </p:tgtEl>
                                        <p:attrNameLst>
                                          <p:attrName>style.visibility</p:attrName>
                                        </p:attrNameLst>
                                      </p:cBhvr>
                                      <p:to>
                                        <p:strVal val="visible"/>
                                      </p:to>
                                    </p:set>
                                    <p:animEffect transition="in" filter="wheel(1)">
                                      <p:cBhvr>
                                        <p:cTn id="52" dur="2000"/>
                                        <p:tgtEl>
                                          <p:spTgt spid="3">
                                            <p:graphicEl>
                                              <a:dgm id="{0F3E3046-3C9C-4D12-B8F6-8CE128B1F4C3}"/>
                                            </p:graphicEl>
                                          </p:spTgt>
                                        </p:tgtEl>
                                      </p:cBhvr>
                                    </p:animEffect>
                                  </p:childTnLst>
                                </p:cTn>
                              </p:par>
                              <p:par>
                                <p:cTn id="53" presetID="21" presetClass="entr" presetSubtype="1" fill="hold" grpId="0" nodeType="withEffect">
                                  <p:stCondLst>
                                    <p:cond delay="0"/>
                                  </p:stCondLst>
                                  <p:childTnLst>
                                    <p:set>
                                      <p:cBhvr>
                                        <p:cTn id="54" dur="1" fill="hold">
                                          <p:stCondLst>
                                            <p:cond delay="0"/>
                                          </p:stCondLst>
                                        </p:cTn>
                                        <p:tgtEl>
                                          <p:spTgt spid="3">
                                            <p:graphicEl>
                                              <a:dgm id="{D5660718-5F2F-421A-BA49-41A163F9E732}"/>
                                            </p:graphicEl>
                                          </p:spTgt>
                                        </p:tgtEl>
                                        <p:attrNameLst>
                                          <p:attrName>style.visibility</p:attrName>
                                        </p:attrNameLst>
                                      </p:cBhvr>
                                      <p:to>
                                        <p:strVal val="visible"/>
                                      </p:to>
                                    </p:set>
                                    <p:animEffect transition="in" filter="wheel(1)">
                                      <p:cBhvr>
                                        <p:cTn id="55" dur="2000"/>
                                        <p:tgtEl>
                                          <p:spTgt spid="3">
                                            <p:graphicEl>
                                              <a:dgm id="{D5660718-5F2F-421A-BA49-41A163F9E73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3"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solidFill>
                  <a:srgbClr val="FF0000"/>
                </a:solidFill>
                <a:effectLst>
                  <a:outerShdw blurRad="38100" dist="38100" dir="2700000" algn="tl">
                    <a:srgbClr val="000000">
                      <a:alpha val="43137"/>
                    </a:srgbClr>
                  </a:outerShdw>
                </a:effectLst>
              </a:rPr>
              <a:t>مبادئ وقواعد أساسية</a:t>
            </a:r>
          </a:p>
        </p:txBody>
      </p:sp>
      <p:grpSp>
        <p:nvGrpSpPr>
          <p:cNvPr id="4" name="Group 3"/>
          <p:cNvGrpSpPr/>
          <p:nvPr/>
        </p:nvGrpSpPr>
        <p:grpSpPr>
          <a:xfrm>
            <a:off x="509450" y="1412777"/>
            <a:ext cx="7887758" cy="835515"/>
            <a:chOff x="360042" y="295428"/>
            <a:chExt cx="7887758" cy="1742668"/>
          </a:xfrm>
        </p:grpSpPr>
        <p:sp>
          <p:nvSpPr>
            <p:cNvPr id="5" name="Pentagon 4"/>
            <p:cNvSpPr/>
            <p:nvPr/>
          </p:nvSpPr>
          <p:spPr>
            <a:xfrm rot="10800000">
              <a:off x="360042" y="295428"/>
              <a:ext cx="7887758" cy="1742668"/>
            </a:xfrm>
            <a:prstGeom prst="homePlate">
              <a:avLst/>
            </a:prstGeom>
          </p:spPr>
          <p:style>
            <a:lnRef idx="2">
              <a:schemeClr val="accent5"/>
            </a:lnRef>
            <a:fillRef idx="1">
              <a:schemeClr val="lt1"/>
            </a:fillRef>
            <a:effectRef idx="0">
              <a:schemeClr val="accent5"/>
            </a:effectRef>
            <a:fontRef idx="minor">
              <a:schemeClr val="dk1"/>
            </a:fontRef>
          </p:style>
        </p:sp>
        <p:sp>
          <p:nvSpPr>
            <p:cNvPr id="6" name="Pentagon 4"/>
            <p:cNvSpPr/>
            <p:nvPr/>
          </p:nvSpPr>
          <p:spPr>
            <a:xfrm>
              <a:off x="660280" y="482685"/>
              <a:ext cx="7452091" cy="136815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517362" tIns="99060" rIns="184912" bIns="99060" numCol="1" spcCol="1270" anchor="ctr" anchorCtr="0">
              <a:noAutofit/>
            </a:bodyPr>
            <a:lstStyle/>
            <a:p>
              <a:pPr lvl="0" algn="justLow" defTabSz="1155700" rtl="1">
                <a:lnSpc>
                  <a:spcPct val="90000"/>
                </a:lnSpc>
                <a:spcBef>
                  <a:spcPct val="0"/>
                </a:spcBef>
                <a:spcAft>
                  <a:spcPct val="35000"/>
                </a:spcAft>
              </a:pPr>
              <a:r>
                <a:rPr lang="en-US" sz="1600" kern="1200" dirty="0"/>
                <a:t>1</a:t>
              </a:r>
              <a:r>
                <a:rPr lang="ar-EG" sz="1600" b="1" kern="1200" dirty="0"/>
                <a:t>- أن بنية الظواهر الطبيعية والبيولوجية والنفسية والإجتماعية قد تتسم بخصائص يمكن أن تتوازى مع النماذج الرياضية بحيث يمكن القول بأنه يوجد ما يسمى بالتشاكل </a:t>
              </a:r>
              <a:r>
                <a:rPr lang="en-US" sz="1600" b="1" kern="1200" dirty="0"/>
                <a:t>Isomorphism </a:t>
              </a:r>
              <a:r>
                <a:rPr lang="ar-EG" sz="1600" b="1" kern="1200" dirty="0"/>
                <a:t> أو التكافؤ </a:t>
              </a:r>
              <a:r>
                <a:rPr lang="en-US" sz="1600" b="1" kern="1200" dirty="0"/>
                <a:t>Equivalence </a:t>
              </a:r>
              <a:r>
                <a:rPr lang="ar-EG" sz="1600" b="1" kern="1200" dirty="0"/>
                <a:t> بين الميدان الرياضى وهذه الميادين .</a:t>
              </a:r>
              <a:endParaRPr lang="en-US" sz="1600" b="1" kern="1200" dirty="0"/>
            </a:p>
          </p:txBody>
        </p:sp>
      </p:grpSp>
      <p:grpSp>
        <p:nvGrpSpPr>
          <p:cNvPr id="7" name="Group 6"/>
          <p:cNvGrpSpPr/>
          <p:nvPr/>
        </p:nvGrpSpPr>
        <p:grpSpPr>
          <a:xfrm>
            <a:off x="509450" y="2449734"/>
            <a:ext cx="7887758" cy="648072"/>
            <a:chOff x="735104" y="270118"/>
            <a:chExt cx="7473798" cy="1448813"/>
          </a:xfrm>
        </p:grpSpPr>
        <p:sp>
          <p:nvSpPr>
            <p:cNvPr id="8" name="Pentagon 7"/>
            <p:cNvSpPr/>
            <p:nvPr/>
          </p:nvSpPr>
          <p:spPr>
            <a:xfrm rot="10800000">
              <a:off x="735104" y="270118"/>
              <a:ext cx="7473798" cy="1448813"/>
            </a:xfrm>
            <a:prstGeom prst="homePlate">
              <a:avLst/>
            </a:prstGeom>
          </p:spPr>
          <p:style>
            <a:lnRef idx="2">
              <a:schemeClr val="accent5"/>
            </a:lnRef>
            <a:fillRef idx="1">
              <a:schemeClr val="lt1"/>
            </a:fillRef>
            <a:effectRef idx="0">
              <a:schemeClr val="accent5"/>
            </a:effectRef>
            <a:fontRef idx="minor">
              <a:schemeClr val="dk1"/>
            </a:fontRef>
          </p:style>
        </p:sp>
        <p:sp>
          <p:nvSpPr>
            <p:cNvPr id="9" name="Pentagon 4"/>
            <p:cNvSpPr/>
            <p:nvPr/>
          </p:nvSpPr>
          <p:spPr>
            <a:xfrm>
              <a:off x="1097307" y="270119"/>
              <a:ext cx="7111595" cy="1152128"/>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787815" tIns="91440" rIns="170688" bIns="91440" numCol="1" spcCol="1270" anchor="ctr" anchorCtr="0">
              <a:noAutofit/>
            </a:bodyPr>
            <a:lstStyle/>
            <a:p>
              <a:pPr lvl="0" algn="justLow" defTabSz="1066800" rtl="1">
                <a:lnSpc>
                  <a:spcPct val="90000"/>
                </a:lnSpc>
                <a:spcBef>
                  <a:spcPct val="0"/>
                </a:spcBef>
                <a:spcAft>
                  <a:spcPct val="35000"/>
                </a:spcAft>
              </a:pPr>
              <a:r>
                <a:rPr lang="en-US" sz="1600" b="1" kern="1200" dirty="0"/>
                <a:t>2</a:t>
              </a:r>
              <a:r>
                <a:rPr lang="ar-EG" sz="1600" b="1" kern="1200" dirty="0"/>
                <a:t>- يوجد فى الطبيعة حالات متشابهة وأن ما يحدث مرة ثانية بل وباستمرار متى ما توافرت درجة كافية من التشابه فى الظروف .</a:t>
              </a:r>
            </a:p>
          </p:txBody>
        </p:sp>
      </p:grpSp>
      <p:grpSp>
        <p:nvGrpSpPr>
          <p:cNvPr id="10" name="Group 9"/>
          <p:cNvGrpSpPr/>
          <p:nvPr/>
        </p:nvGrpSpPr>
        <p:grpSpPr>
          <a:xfrm>
            <a:off x="509450" y="3284984"/>
            <a:ext cx="7863481" cy="792088"/>
            <a:chOff x="796617" y="-4461030"/>
            <a:chExt cx="7694271" cy="4783943"/>
          </a:xfrm>
        </p:grpSpPr>
        <p:sp>
          <p:nvSpPr>
            <p:cNvPr id="11" name="Pentagon 10"/>
            <p:cNvSpPr/>
            <p:nvPr/>
          </p:nvSpPr>
          <p:spPr>
            <a:xfrm rot="10800000">
              <a:off x="796617" y="-4461030"/>
              <a:ext cx="7694271" cy="4783943"/>
            </a:xfrm>
            <a:prstGeom prst="homePlate">
              <a:avLst/>
            </a:prstGeom>
          </p:spPr>
          <p:style>
            <a:lnRef idx="2">
              <a:schemeClr val="accent5"/>
            </a:lnRef>
            <a:fillRef idx="1">
              <a:schemeClr val="lt1"/>
            </a:fillRef>
            <a:effectRef idx="0">
              <a:schemeClr val="accent5"/>
            </a:effectRef>
            <a:fontRef idx="minor">
              <a:schemeClr val="dk1"/>
            </a:fontRef>
          </p:style>
        </p:sp>
        <p:sp>
          <p:nvSpPr>
            <p:cNvPr id="12" name="Pentagon 4"/>
            <p:cNvSpPr/>
            <p:nvPr/>
          </p:nvSpPr>
          <p:spPr>
            <a:xfrm>
              <a:off x="1113834" y="-4026126"/>
              <a:ext cx="7328864" cy="3982854"/>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303268" tIns="91440" rIns="170688" bIns="91440" numCol="1" spcCol="1270" anchor="ctr" anchorCtr="0">
              <a:noAutofit/>
            </a:bodyPr>
            <a:lstStyle/>
            <a:p>
              <a:pPr lvl="0" algn="justLow" defTabSz="1066800" rtl="1">
                <a:lnSpc>
                  <a:spcPct val="90000"/>
                </a:lnSpc>
                <a:spcBef>
                  <a:spcPct val="0"/>
                </a:spcBef>
                <a:spcAft>
                  <a:spcPct val="35000"/>
                </a:spcAft>
              </a:pPr>
              <a:r>
                <a:rPr lang="en-US" sz="1600" b="1" kern="1200" dirty="0"/>
                <a:t>-3</a:t>
              </a:r>
              <a:r>
                <a:rPr lang="ar-EG" sz="1600" b="1" kern="1200" dirty="0"/>
                <a:t>أن الطبيعة قد ركبت بحيث أن ما يصدق فى حالة واحدة يحتمل أن يصدق فى جميع الحالات المشابهه وأن ما ثبت صدقه فى كثير من الحالات فى الماضى يحتمل أن يستمر صادقا فى المستقبل </a:t>
              </a:r>
              <a:r>
                <a:rPr lang="ar-EG" sz="1400" b="1" kern="1200" dirty="0"/>
                <a:t>.</a:t>
              </a:r>
              <a:endParaRPr lang="ar-EG" sz="1600" b="1" kern="1200" dirty="0"/>
            </a:p>
          </p:txBody>
        </p:sp>
      </p:grpSp>
      <p:grpSp>
        <p:nvGrpSpPr>
          <p:cNvPr id="13" name="Group 12"/>
          <p:cNvGrpSpPr/>
          <p:nvPr/>
        </p:nvGrpSpPr>
        <p:grpSpPr>
          <a:xfrm>
            <a:off x="509449" y="4293096"/>
            <a:ext cx="7887759" cy="792089"/>
            <a:chOff x="360042" y="343688"/>
            <a:chExt cx="7887758" cy="1270725"/>
          </a:xfrm>
        </p:grpSpPr>
        <p:sp>
          <p:nvSpPr>
            <p:cNvPr id="14" name="Pentagon 13"/>
            <p:cNvSpPr/>
            <p:nvPr/>
          </p:nvSpPr>
          <p:spPr>
            <a:xfrm rot="10800000">
              <a:off x="360042" y="343688"/>
              <a:ext cx="7887758" cy="1270725"/>
            </a:xfrm>
            <a:prstGeom prst="homePlate">
              <a:avLst/>
            </a:prstGeom>
          </p:spPr>
          <p:style>
            <a:lnRef idx="2">
              <a:schemeClr val="accent5"/>
            </a:lnRef>
            <a:fillRef idx="1">
              <a:schemeClr val="lt1"/>
            </a:fillRef>
            <a:effectRef idx="0">
              <a:schemeClr val="accent5"/>
            </a:effectRef>
            <a:fontRef idx="minor">
              <a:schemeClr val="dk1"/>
            </a:fontRef>
          </p:style>
        </p:sp>
        <p:sp>
          <p:nvSpPr>
            <p:cNvPr id="15" name="Pentagon 4"/>
            <p:cNvSpPr/>
            <p:nvPr/>
          </p:nvSpPr>
          <p:spPr>
            <a:xfrm>
              <a:off x="677723" y="343689"/>
              <a:ext cx="7570077" cy="792088"/>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574634" tIns="99060" rIns="184912" bIns="99060" numCol="1" spcCol="1270" anchor="ctr" anchorCtr="0">
              <a:noAutofit/>
            </a:bodyPr>
            <a:lstStyle/>
            <a:p>
              <a:pPr lvl="0" algn="justLow" defTabSz="1155700" rtl="1">
                <a:lnSpc>
                  <a:spcPct val="90000"/>
                </a:lnSpc>
                <a:spcBef>
                  <a:spcPct val="0"/>
                </a:spcBef>
                <a:spcAft>
                  <a:spcPct val="35000"/>
                </a:spcAft>
              </a:pPr>
              <a:r>
                <a:rPr lang="ar-EG" b="1" kern="1200" dirty="0"/>
                <a:t>4-أن الأشياء والظواهر تم تصنيفها من قبل العلماء فى أبنية متماسكة تفيد الإنسانية ، وأن تلك التصنيفات أداة للتعرف على الظاهرات الجديدة وفهمها وتفسيرها وإخضاعها للبحث .</a:t>
              </a:r>
              <a:endParaRPr lang="en-US" b="1" kern="1200" dirty="0"/>
            </a:p>
          </p:txBody>
        </p:sp>
      </p:grpSp>
      <p:grpSp>
        <p:nvGrpSpPr>
          <p:cNvPr id="16" name="Group 15"/>
          <p:cNvGrpSpPr/>
          <p:nvPr/>
        </p:nvGrpSpPr>
        <p:grpSpPr>
          <a:xfrm>
            <a:off x="509450" y="5219747"/>
            <a:ext cx="7858922" cy="1008112"/>
            <a:chOff x="0" y="146752"/>
            <a:chExt cx="8193944" cy="2908936"/>
          </a:xfrm>
        </p:grpSpPr>
        <p:sp>
          <p:nvSpPr>
            <p:cNvPr id="17" name="Pentagon 16"/>
            <p:cNvSpPr/>
            <p:nvPr/>
          </p:nvSpPr>
          <p:spPr>
            <a:xfrm rot="10800000">
              <a:off x="0" y="146752"/>
              <a:ext cx="8193944" cy="2908936"/>
            </a:xfrm>
            <a:prstGeom prst="homePlate">
              <a:avLst/>
            </a:prstGeom>
          </p:spPr>
          <p:style>
            <a:lnRef idx="2">
              <a:schemeClr val="accent5"/>
            </a:lnRef>
            <a:fillRef idx="1">
              <a:schemeClr val="lt1"/>
            </a:fillRef>
            <a:effectRef idx="0">
              <a:schemeClr val="accent5"/>
            </a:effectRef>
            <a:fontRef idx="minor">
              <a:schemeClr val="dk1"/>
            </a:fontRef>
          </p:style>
        </p:sp>
        <p:sp>
          <p:nvSpPr>
            <p:cNvPr id="18" name="Pentagon 4"/>
            <p:cNvSpPr/>
            <p:nvPr/>
          </p:nvSpPr>
          <p:spPr>
            <a:xfrm>
              <a:off x="727234" y="146752"/>
              <a:ext cx="7466710" cy="2438819"/>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783997" tIns="91440" rIns="170688" bIns="91440" numCol="1" spcCol="1270" anchor="ctr" anchorCtr="0">
              <a:noAutofit/>
            </a:bodyPr>
            <a:lstStyle/>
            <a:p>
              <a:pPr lvl="0" algn="justLow" defTabSz="1066800" rtl="1">
                <a:lnSpc>
                  <a:spcPct val="90000"/>
                </a:lnSpc>
                <a:spcBef>
                  <a:spcPct val="0"/>
                </a:spcBef>
                <a:spcAft>
                  <a:spcPct val="35000"/>
                </a:spcAft>
              </a:pPr>
              <a:r>
                <a:rPr lang="ar-EG" b="1" kern="1200" dirty="0">
                  <a:effectLst/>
                  <a:latin typeface="Calibri"/>
                  <a:ea typeface="Calibri"/>
                  <a:cs typeface="Arial"/>
                </a:rPr>
                <a:t>5-أن الظاهرات الطبيعية والإجتماعية تحتفظ بخصائصها الأساسية تحت ظروف معينة , فترة محدده من الزمن أى أن هناك حالات من التشابه النسبى أى أن الظاهرات لا تتغير صفاتها الأساسية تغيرا ملحوظا خلال فترة معينه من الزمن .</a:t>
              </a:r>
              <a:endParaRPr lang="ar-EG" b="1" kern="1200" dirty="0"/>
            </a:p>
          </p:txBody>
        </p:sp>
      </p:grpSp>
    </p:spTree>
    <p:extLst>
      <p:ext uri="{BB962C8B-B14F-4D97-AF65-F5344CB8AC3E}">
        <p14:creationId xmlns:p14="http://schemas.microsoft.com/office/powerpoint/2010/main" val="1366214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136904" cy="778098"/>
          </a:xfrm>
        </p:spPr>
        <p:txBody>
          <a:bodyPr>
            <a:normAutofit/>
          </a:bodyPr>
          <a:lstStyle/>
          <a:p>
            <a:r>
              <a:rPr lang="ar-EG" dirty="0"/>
              <a:t>مبادئ وقواعد أساسية</a:t>
            </a:r>
            <a:endParaRPr lang="en-US" dirty="0"/>
          </a:p>
        </p:txBody>
      </p:sp>
      <p:grpSp>
        <p:nvGrpSpPr>
          <p:cNvPr id="4" name="Group 3"/>
          <p:cNvGrpSpPr/>
          <p:nvPr/>
        </p:nvGrpSpPr>
        <p:grpSpPr>
          <a:xfrm>
            <a:off x="799431" y="1437349"/>
            <a:ext cx="7545138" cy="767515"/>
            <a:chOff x="911048" y="1026810"/>
            <a:chExt cx="7545138" cy="2751545"/>
          </a:xfrm>
        </p:grpSpPr>
        <p:sp>
          <p:nvSpPr>
            <p:cNvPr id="5" name="Pentagon 4"/>
            <p:cNvSpPr/>
            <p:nvPr/>
          </p:nvSpPr>
          <p:spPr>
            <a:xfrm rot="10800000">
              <a:off x="911048" y="1026810"/>
              <a:ext cx="7545138" cy="2751545"/>
            </a:xfrm>
            <a:prstGeom prst="homePlate">
              <a:avLst/>
            </a:prstGeom>
          </p:spPr>
          <p:style>
            <a:lnRef idx="2">
              <a:schemeClr val="accent5"/>
            </a:lnRef>
            <a:fillRef idx="1">
              <a:schemeClr val="lt1"/>
            </a:fillRef>
            <a:effectRef idx="0">
              <a:schemeClr val="accent5"/>
            </a:effectRef>
            <a:fontRef idx="minor">
              <a:schemeClr val="dk1"/>
            </a:fontRef>
          </p:style>
        </p:sp>
        <p:sp>
          <p:nvSpPr>
            <p:cNvPr id="6" name="Pentagon 4"/>
            <p:cNvSpPr/>
            <p:nvPr/>
          </p:nvSpPr>
          <p:spPr>
            <a:xfrm>
              <a:off x="1598934" y="1026810"/>
              <a:ext cx="6857252" cy="2036212"/>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303268" tIns="91440" rIns="170688" bIns="91440" numCol="1" spcCol="1270" anchor="ctr" anchorCtr="0">
              <a:noAutofit/>
            </a:bodyPr>
            <a:lstStyle/>
            <a:p>
              <a:pPr lvl="0" algn="justLow" defTabSz="1066800" rtl="1">
                <a:lnSpc>
                  <a:spcPct val="90000"/>
                </a:lnSpc>
                <a:spcBef>
                  <a:spcPct val="0"/>
                </a:spcBef>
                <a:spcAft>
                  <a:spcPct val="35000"/>
                </a:spcAft>
              </a:pPr>
              <a:r>
                <a:rPr lang="ar-EG" sz="1600" b="1" kern="1200" dirty="0"/>
                <a:t>6-أن الأحداث والظواهر التى تحدث فى الكون لابد من أسباب كامنه وراء حدوثها .</a:t>
              </a:r>
            </a:p>
          </p:txBody>
        </p:sp>
      </p:grpSp>
      <p:grpSp>
        <p:nvGrpSpPr>
          <p:cNvPr id="7" name="Group 6"/>
          <p:cNvGrpSpPr/>
          <p:nvPr/>
        </p:nvGrpSpPr>
        <p:grpSpPr>
          <a:xfrm>
            <a:off x="799431" y="2722715"/>
            <a:ext cx="7545138" cy="850301"/>
            <a:chOff x="360042" y="240581"/>
            <a:chExt cx="7887758" cy="1412568"/>
          </a:xfrm>
        </p:grpSpPr>
        <p:sp>
          <p:nvSpPr>
            <p:cNvPr id="9" name="Pentagon 8"/>
            <p:cNvSpPr/>
            <p:nvPr/>
          </p:nvSpPr>
          <p:spPr>
            <a:xfrm rot="10800000">
              <a:off x="360042" y="240581"/>
              <a:ext cx="7887758" cy="1412568"/>
            </a:xfrm>
            <a:prstGeom prst="homePlate">
              <a:avLst/>
            </a:prstGeom>
          </p:spPr>
          <p:style>
            <a:lnRef idx="2">
              <a:schemeClr val="accent5"/>
            </a:lnRef>
            <a:fillRef idx="1">
              <a:schemeClr val="lt1"/>
            </a:fillRef>
            <a:effectRef idx="0">
              <a:schemeClr val="accent5"/>
            </a:effectRef>
            <a:fontRef idx="minor">
              <a:schemeClr val="dk1"/>
            </a:fontRef>
          </p:style>
        </p:sp>
        <p:sp>
          <p:nvSpPr>
            <p:cNvPr id="10" name="Pentagon 4"/>
            <p:cNvSpPr/>
            <p:nvPr/>
          </p:nvSpPr>
          <p:spPr>
            <a:xfrm>
              <a:off x="713184" y="240581"/>
              <a:ext cx="7534616" cy="922308"/>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419362" tIns="91440" rIns="170688" bIns="91440" numCol="1" spcCol="1270" anchor="ctr" anchorCtr="0">
              <a:noAutofit/>
            </a:bodyPr>
            <a:lstStyle/>
            <a:p>
              <a:pPr lvl="0" algn="justLow" defTabSz="1066800" rtl="1">
                <a:lnSpc>
                  <a:spcPct val="90000"/>
                </a:lnSpc>
                <a:spcBef>
                  <a:spcPct val="0"/>
                </a:spcBef>
                <a:spcAft>
                  <a:spcPct val="35000"/>
                </a:spcAft>
              </a:pPr>
              <a:r>
                <a:rPr lang="ar-EG" sz="1600" b="1" kern="1200" dirty="0"/>
                <a:t>7- أن الذاكرة الإنسانية وأدوات حفظ المعرفة هى وسيلة مهمه فى تفسير ومراجعة المعلومات المرتبطة بالبحث العلمى.  </a:t>
              </a:r>
              <a:endParaRPr lang="en-US" sz="1600" b="1" kern="1200" dirty="0"/>
            </a:p>
          </p:txBody>
        </p:sp>
      </p:grpSp>
      <p:grpSp>
        <p:nvGrpSpPr>
          <p:cNvPr id="11" name="Group 10"/>
          <p:cNvGrpSpPr/>
          <p:nvPr/>
        </p:nvGrpSpPr>
        <p:grpSpPr>
          <a:xfrm>
            <a:off x="870771" y="3845428"/>
            <a:ext cx="7473798" cy="936104"/>
            <a:chOff x="735104" y="77835"/>
            <a:chExt cx="7473798" cy="2261416"/>
          </a:xfrm>
        </p:grpSpPr>
        <p:sp>
          <p:nvSpPr>
            <p:cNvPr id="12" name="Pentagon 11"/>
            <p:cNvSpPr/>
            <p:nvPr/>
          </p:nvSpPr>
          <p:spPr>
            <a:xfrm rot="10800000">
              <a:off x="735104" y="77835"/>
              <a:ext cx="7473798" cy="2261416"/>
            </a:xfrm>
            <a:prstGeom prst="homePlate">
              <a:avLst/>
            </a:prstGeom>
          </p:spPr>
          <p:style>
            <a:lnRef idx="2">
              <a:schemeClr val="accent5"/>
            </a:lnRef>
            <a:fillRef idx="1">
              <a:schemeClr val="lt1"/>
            </a:fillRef>
            <a:effectRef idx="0">
              <a:schemeClr val="accent5"/>
            </a:effectRef>
            <a:fontRef idx="minor">
              <a:schemeClr val="dk1"/>
            </a:fontRef>
          </p:style>
        </p:sp>
        <p:sp>
          <p:nvSpPr>
            <p:cNvPr id="13" name="Pentagon 4"/>
            <p:cNvSpPr/>
            <p:nvPr/>
          </p:nvSpPr>
          <p:spPr>
            <a:xfrm>
              <a:off x="1300458" y="77835"/>
              <a:ext cx="6908444" cy="1691925"/>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607089" tIns="91440" rIns="170688" bIns="91440" numCol="1" spcCol="1270" anchor="ctr" anchorCtr="0">
              <a:noAutofit/>
            </a:bodyPr>
            <a:lstStyle/>
            <a:p>
              <a:pPr lvl="0" algn="justLow" defTabSz="1066800" rtl="1">
                <a:lnSpc>
                  <a:spcPct val="90000"/>
                </a:lnSpc>
                <a:spcBef>
                  <a:spcPct val="0"/>
                </a:spcBef>
                <a:spcAft>
                  <a:spcPct val="35000"/>
                </a:spcAft>
              </a:pPr>
              <a:r>
                <a:rPr lang="ar-EG" sz="1600" b="1" kern="1200" dirty="0"/>
                <a:t>8- أن يكون الباحث دقيقا ومحددا فى خطوات تفكيره لحل المشكلات (صحة التفكير) .</a:t>
              </a:r>
            </a:p>
          </p:txBody>
        </p:sp>
      </p:grpSp>
      <p:grpSp>
        <p:nvGrpSpPr>
          <p:cNvPr id="14" name="Group 13"/>
          <p:cNvGrpSpPr/>
          <p:nvPr/>
        </p:nvGrpSpPr>
        <p:grpSpPr>
          <a:xfrm>
            <a:off x="799431" y="5157193"/>
            <a:ext cx="7545138" cy="1080120"/>
            <a:chOff x="605990" y="0"/>
            <a:chExt cx="7838301" cy="4783943"/>
          </a:xfrm>
        </p:grpSpPr>
        <p:sp>
          <p:nvSpPr>
            <p:cNvPr id="15" name="Pentagon 14"/>
            <p:cNvSpPr/>
            <p:nvPr/>
          </p:nvSpPr>
          <p:spPr>
            <a:xfrm rot="10800000">
              <a:off x="605990" y="0"/>
              <a:ext cx="7838301" cy="4783943"/>
            </a:xfrm>
            <a:prstGeom prst="homePlate">
              <a:avLst/>
            </a:prstGeom>
          </p:spPr>
          <p:style>
            <a:lnRef idx="2">
              <a:schemeClr val="accent5"/>
            </a:lnRef>
            <a:fillRef idx="1">
              <a:schemeClr val="lt1"/>
            </a:fillRef>
            <a:effectRef idx="0">
              <a:schemeClr val="accent5"/>
            </a:effectRef>
            <a:fontRef idx="minor">
              <a:schemeClr val="dk1"/>
            </a:fontRef>
          </p:style>
        </p:sp>
        <p:sp>
          <p:nvSpPr>
            <p:cNvPr id="16" name="Pentagon 4"/>
            <p:cNvSpPr/>
            <p:nvPr/>
          </p:nvSpPr>
          <p:spPr>
            <a:xfrm rot="21600000">
              <a:off x="1801976" y="0"/>
              <a:ext cx="6642315" cy="478394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303268" tIns="91440" rIns="170688" bIns="91440" numCol="1" spcCol="1270" anchor="ctr" anchorCtr="0">
              <a:noAutofit/>
            </a:bodyPr>
            <a:lstStyle/>
            <a:p>
              <a:pPr lvl="0" algn="justLow" defTabSz="1066800" rtl="1">
                <a:lnSpc>
                  <a:spcPct val="90000"/>
                </a:lnSpc>
                <a:spcBef>
                  <a:spcPct val="0"/>
                </a:spcBef>
                <a:spcAft>
                  <a:spcPct val="35000"/>
                </a:spcAft>
              </a:pPr>
              <a:r>
                <a:rPr lang="ar-EG" sz="2400" b="1" kern="1200" dirty="0"/>
                <a:t>9-أن التفكير والاستدلال هو أداة البحث العلمى.</a:t>
              </a:r>
            </a:p>
          </p:txBody>
        </p:sp>
      </p:grpSp>
    </p:spTree>
    <p:extLst>
      <p:ext uri="{BB962C8B-B14F-4D97-AF65-F5344CB8AC3E}">
        <p14:creationId xmlns:p14="http://schemas.microsoft.com/office/powerpoint/2010/main" val="55758172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6436</TotalTime>
  <Words>345</Words>
  <Application>Microsoft Office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محاضرات مناهج البحث </vt:lpstr>
      <vt:lpstr>PowerPoint Presentation</vt:lpstr>
      <vt:lpstr>أولا : المفاهيم والمبادىء الأساسية للبحث العلمى </vt:lpstr>
      <vt:lpstr>  خطوات المنهج العلمى فى البحث</vt:lpstr>
      <vt:lpstr>مبادئ وقواعد أساسية</vt:lpstr>
      <vt:lpstr>مبادئ وقواعد أساسية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يارب</dc:title>
  <dc:creator>Mohamed Hassan</dc:creator>
  <cp:lastModifiedBy>dr.hany</cp:lastModifiedBy>
  <cp:revision>470</cp:revision>
  <cp:lastPrinted>2016-11-07T21:28:48Z</cp:lastPrinted>
  <dcterms:created xsi:type="dcterms:W3CDTF">2006-08-16T00:00:00Z</dcterms:created>
  <dcterms:modified xsi:type="dcterms:W3CDTF">2020-03-24T20:43:36Z</dcterms:modified>
</cp:coreProperties>
</file>